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0275213" cy="325437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9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95" autoAdjust="0"/>
    <p:restoredTop sz="90578" autoAdjust="0"/>
  </p:normalViewPr>
  <p:slideViewPr>
    <p:cSldViewPr snapToGrid="0">
      <p:cViewPr>
        <p:scale>
          <a:sx n="40" d="100"/>
          <a:sy n="40" d="100"/>
        </p:scale>
        <p:origin x="906" y="-274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12.650"/>
    </inkml:context>
    <inkml:brush xml:id="br0">
      <inkml:brushProperty name="width" value="0.05" units="cm"/>
      <inkml:brushProperty name="height" value="0.05" units="cm"/>
    </inkml:brush>
  </inkml:definitions>
  <inkml:trace contextRef="#ctx0" brushRef="#br0">0 14 24575,'526'9'0,"30"0"0,-119 9 0,-57-1 0,128-3 0,33-7 0,84 3 0,711 30 0,1867-41 0,-3167 3 0,1 2 0,41 9 0,24 3 0,389 21 0,-478-34 0,-1 0 0,1 0 0,0 1 0,-1 1 0,0 0 0,0 1 0,-1 0 0,17 11 0,21 11 0,7-5 0,0-2 0,80 19 0,-4-3 0,-95-21 0,-1 0 0,0 2 0,33 24 0,-27-17 0,5 2 0,1-1 0,1-3 0,55 18 0,283 105 0,-314-119 0,1-3 0,1-3 0,101 15 0,358 75 0,-101-39 0,-379-66 0,33 5 0,0-4 0,129-5 0,-198-5 0,0-1 0,0 0 0,0-2 0,-1 0 0,0-1 0,24-13 0,-35 17 0,-1-1 0,1 0 0,-1 0 0,0 0 0,0 0 0,0-1 0,-1 0 0,1 0 0,-1 0 0,-1-1 0,1 1 0,-1-1 0,0 0 0,0 0 0,0 0 0,-1 0 0,0-1 0,2-7 0,1 0 0,9-16 0,2 0 0,0 1 0,3 1 0,0 0 0,46-48 0,-28 32 0,-11 15 0,2 2 0,1 1 0,45-31 0,-37 29 0,62-60 0,-49 37 0,2 2 0,102-71 0,-106 89 0,0 2 0,2 3 0,76-29 0,-125 55 3,0 0 1,0 0-1,0 0 0,0 0 0,0-1 1,0 1-1,0 0 0,0-1 0,0 1 0,0-1 1,0 1-1,0-1 0,0 0 0,-1 1 1,1-1-1,0 0 0,0 1 0,-1-1 1,1 0-1,0 0 0,-1 0 0,1 0 0,-1 0 1,1 1-1,-1-1 0,1 0 0,-1 0 1,0 0-1,1 0 0,-1 0 0,0-1 0,0 1 1,0 0-1,0 0 0,0 0 0,0-1 1,-1 0-92,0 0 1,-1 0 0,1 1-1,-1-1 1,1 1 0,-1-1-1,0 1 1,0-1 0,0 1-1,1 0 1,-1 0 0,0 0-1,0 0 1,-1 0 0,1 0-1,-3 0 1,-18-6-6739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58.988"/>
    </inkml:context>
    <inkml:brush xml:id="br0">
      <inkml:brushProperty name="width" value="0.05" units="cm"/>
      <inkml:brushProperty name="height" value="0.05" units="cm"/>
    </inkml:brush>
  </inkml:definitions>
  <inkml:trace contextRef="#ctx0" brushRef="#br0">0 1487 24575,'23'-2'0,"-1"-1"0,0-1 0,0-1 0,0-1 0,35-15 0,9-2 0,185-56 0,-144 43 0,159-59 0,-94 36 0,-39 15 0,-35 7 0,-1-5 0,123-72 0,31-56 0,-62 30 0,-64 44 0,50-20 0,-81 63 0,150-60 0,111-15 0,-296 108 0,119-35 0,-147 47 0,1 2 0,0 1 0,58-1 0,70 6 0,216 7 0,11 58 0,-220-31 0,-113-25 0,170 38 0,-186-37 0,-1 2 0,0 2 0,63 33 0,-40-12 0,-2 2 0,-1 2 0,72 67 0,-118-94 0,-1 0 0,-1 1 0,0 0 0,-1 0 0,0 1 0,7 18 0,12 20 0,8 9 0,-2 2 0,-3 0 0,22 73 0,52 124 0,-79-211 0,2-2 0,3-1 0,1-1 0,2-1 0,2-3 0,2 0 0,2-2 0,68 52 0,-54-47-341,2-3 0,2-2-1,99 50 1,-142-82-6485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4:07.347"/>
    </inkml:context>
    <inkml:brush xml:id="br0">
      <inkml:brushProperty name="width" value="0.05" units="cm"/>
      <inkml:brushProperty name="height" value="0.05" units="cm"/>
    </inkml:brush>
  </inkml:definitions>
  <inkml:trace contextRef="#ctx0" brushRef="#br0">0 665 24575,'80'14'0,"2"1"0,-51-14 0,47-9 0,-34-18 0,46-13 0,-81 39 0,18 2 0,39-29 0,-55 18 0,21-23 0,-29 27 0,0-1 0,1-1 0,-1-1 0,0-1 0,1 0 0,4-21 0,-7 23 0,1-1 0,-1 0 0,0 0 0,1 0 0,-1-1 0,0 0 0,0-1 0,0 1 0,0-1 0,-1 0 0,2-14 0,-1 1 0,0 0 0,0 0 0,0-1 0,0-28 0,-1 49 0,0-10 0,1 0 0,-1-1 0,0 1 0,-1 0 0,1-16 0,0 26 0,-1-1 0,1 1 0,0 0 0,0 0 0,0 0 0,-1 0 0,1 0 0,0 0 0,0 1 0,-1-1 0,1 0 0,0 1 0,-1-1 0,1 1 0,-1 0 0,1 0 0,-1 0 0,1 0 0,-1 1 0,1-1 0,-1 1 0,1-1 0,-1 1 0,1 0 0,-1 0 0,0-1 0,-57-37 0,40 29 0,0 2 0,-24 8 0,28 5 0,-18 4 0,-57 10 0,83-16 0,-4 2 0,-14 19 0,14-11 0,6-10 0,1 1 0,-1 2 0,1 0 0,-6 16 0,3-6 0,5-12 0,-1 1 0,0 0 0,1 1 0,-1 0 0,0 0 0,1 1 0,-1 1 0,1-1 0,0 1 0,-1 1 0,1-1 0,-1 12 0,1-15 0,-1 13 0,-2 34 0,3-47 0,1-1 0,0 1 0,-1 0 0,1 0 0,0 0 0,0 0 0,0 1 0,0-1 0,0 0 0,0 0 0,0 0 0,0 10 0,0-13 0,0 0 0,1-1 0,-1 1 0,0 0 0,0-1 0,0 1 0,0-1 0,1 1 0,-1-1 0,0 0 0,0 0 0,0 1 0,1-1 0,-1 0 0,0 0 0,1 0 0,-1 0 0,0-1 0,1 2 0,6 9 0,-4-7 0,10 14 0,-1-4 0,14 6 0,40-12 0,-44-9 0,15-13 0,1 0 0,2 3 0,-39 11 0,1-1 0,-1 1 0,0-2 0,1 1 0,-1-1 0,0-1 0,1 1 0,-1-1 0,0-1 0,1 1 0,-1-1 0,0-1 0,0 1 0,2-10 0,-2 10 0,0-2 0,0-1 0,0 0 0,0 0 0,1-8 0,-1 11 0,-1 0 0,0 0 0,1 0 0,-1-1 0,0 1 0,0 0 0,1-1 0,-1 1 0,0-1 0,0-8 0,0 9 0,0 1 0,0-1 0,0 0 0,0 0 0,0 0 0,0 0 0,-1 1 0,1-1 0,0 0 0,-1-6 0,1 8 0,0 0 0,0 0 0,-1 0 0,1 1 0,0-1 0,-1 0 0,1 1 0,0-1 0,-1 1 0,1 0 0,-1 0 0,1 0 0,0 0 0,-1 0 0,1 0 0,-1 0 0,-7-8 0,-14-5 0,1 2 0,5 4 0,-29 5 0,23 5 0,17-2 0,4-1 0,-1 0 0,0 1 0,0 0 0,1 1 0,-1 0 0,0 1 0,1 0 0,-1 1 0,0 0 0,1 0 0,-3 7 0,3-7 0,0 0 0,1 0 0,-1 0 0,0 0 0,0 1 0,1 0 0,-2 8 0,2-11 0,0 1 0,0-1 0,-1 1 0,1 0 0,0-1 0,0 1 0,0 0 0,0-1 0,0 1 0,0 0 0,0-1 0,0 1 0,0 0 0,0 0 0,0-1 0,0 1 0,0 0 0,0-1 0,1 1 0,-1-1 0,0 1 0,0 0 0,0-1 0,0 1 0,0-1 0,1 0 0,-1 1 0,0-1 0,0 0 0,1 1 0,-1 2 0,1-1 0,-1 0 0,1-1 0,-1 1 0,1 0 0,0-1 0,-1 0 0,1 0 0,0 0 0,0-1 0,-1 0 0,2 2 0,9 6 0,-6-6 0,0-1-87,6-1 0,-6-1-1104,-3 0-5635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4:10.587"/>
    </inkml:context>
    <inkml:brush xml:id="br0">
      <inkml:brushProperty name="width" value="0.05" units="cm"/>
      <inkml:brushProperty name="height" value="0.05" units="cm"/>
    </inkml:brush>
  </inkml:definitions>
  <inkml:trace contextRef="#ctx0" brushRef="#br0">0 883 24575,'207'-2'0,"219"5"0,-236 13 0,66 3 0,502 19 0,-343-11 0,387-20 0,-471-9 0,425-23 0,-633 15 0,-36 3 0,-1-2 0,131-29 0,-147 17 0,115-49 0,32-11 0,-155 62 0,0-3 0,-2-2 0,-1-2 0,85-51 0,-117 63 0,0 1 0,57-20 0,29-14 0,20-29 0,-94 51 0,2 1 0,0 2 0,2 2 0,56-20 0,243-85 0,-304 114 0,1 2 0,69-9 0,-64 12 0,77-19 0,-73 12-273,0 2 0,1 2 0,1 2 0,84-4 0,-103 10-6553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6:44.241"/>
    </inkml:context>
    <inkml:brush xml:id="br0">
      <inkml:brushProperty name="width" value="0.05" units="cm"/>
      <inkml:brushProperty name="height" value="0.05" units="cm"/>
    </inkml:brush>
  </inkml:definitions>
  <inkml:trace contextRef="#ctx0" brushRef="#br0">0 323 24575,'89'6'0,"2"1"0,-57-6 0,53-5 0,-39-9 0,52-5 0,-91 18 0,21 0 0,44-13 0,-62 9 0,23-12 0,-32 14 0,1-1 0,0 0 0,0-1 0,-1 0 0,1-1 0,5-9 0,-7 10 0,-1 0 0,1 1 0,-1-1 0,0 0 0,1-1 0,-1 1 0,0-1 0,0 1 0,0-1 0,0 0 0,1-6 0,-1 0 0,0-1 0,0 1 0,0 0 0,0-15 0,-1 25 0,1-6 0,-1 1 0,0-1 0,0 1 0,0 0 0,-1-8 0,1 12 0,0 1 0,-1-1 0,1 0 0,0 1 0,0-1 0,-1 1 0,1 0 0,0-1 0,-1 1 0,1 0 0,0-1 0,-1 1 0,1 0 0,-1 0 0,1 0 0,-1 0 0,1 0 0,-1 0 0,1 0 0,-1 0 0,1 1 0,-1-1 0,1 1 0,-1-1 0,1 1 0,-2-1 0,-62-18 0,43 14 0,2 1 0,-28 4 0,32 3 0,-21 1 0,-62 5 0,91-7 0,-4 0 0,-16 10 0,16-6 0,8-5 0,-1 1 0,0 1 0,0 0 0,-6 8 0,4-4 0,4-4 0,0-1 0,0 0 0,0 1 0,0 0 0,1 0 0,-1 1 0,0-1 0,1 1 0,-1 0 0,1 0 0,-1 0 0,0 6 0,1-8 0,-1 7 0,-3 16 0,5-23 0,-1 0 0,1 1 0,0-1 0,0 1 0,-1-1 0,1 1 0,0-1 0,0 1 0,0-1 0,0 1 0,0-1 0,0 5 0,1-6 0,-1 0 0,0 0 0,0 0 0,0-1 0,0 1 0,1 0 0,-1 0 0,0-1 0,0 1 0,0 0 0,1-1 0,-1 1 0,0-1 0,1 1 0,-1-1 0,0 1 0,0-1 0,1 0 0,0 1 0,6 4 0,-3-3 0,10 7 0,0-2 0,15 3 0,44-6 0,-49-5 0,17-6 0,1 1 0,2 0 0,-42 6 0,-1 0 0,1 0 0,-1-1 0,1 0 0,-1 0 0,1 0 0,-1 0 0,1-1 0,-1 1 0,0-1 0,1 0 0,-1 0 0,0 0 0,3-5 0,-4 5 0,2-1 0,-1 0 0,0-1 0,0 1 0,2-4 0,-3 5 0,0 0 0,1 0 0,-1 0 0,0 0 0,1 0 0,-1-1 0,0 1 0,0 0 0,0 0 0,0-4 0,0 4 0,0 0 0,0 0 0,0 0 0,0 0 0,0 0 0,0 1 0,0-1 0,0 0 0,0 0 0,-1-3 0,1 4 0,-1 0 0,1 0 0,0 1 0,-1-1 0,1 0 0,-1 0 0,1 0 0,0 1 0,-1-1 0,1 0 0,-1 1 0,1-1 0,-1 1 0,1 0 0,0-1 0,-2 0 0,-6-3 0,-17-2 0,2 0 0,6 2 0,-33 2 0,25 3 0,20-1 0,3 0 0,0-1 0,0 1 0,0 0 0,1 1 0,-1-1 0,0 1 0,0 0 0,0 1 0,0-1 0,1 1 0,-4 3 0,4-4 0,1 0 0,-1 1 0,0-1 0,0 1 0,0 0 0,0-1 0,0 5 0,0-5 0,1 0 0,0 0 0,0-1 0,0 1 0,0 0 0,0 0 0,0 0 0,0-1 0,0 1 0,0 0 0,0 0 0,0 0 0,0-1 0,0 1 0,0 0 0,0 0 0,0 0 0,0 0 0,0-1 0,0 1 0,0 0 0,0 0 0,1-1 0,-1 1 0,0 0 0,0-1 0,0 1 0,1 0 0,-1-1 0,0 1 0,1 1 0,0-1 0,-1 1 0,1-1 0,0 0 0,-1 1 0,1-1 0,0 0 0,-1 0 0,1 0 0,0-1 0,0 1 0,1 0 0,10 4 0,-6-4 0,-1 0-87,8-1 0,-8 0-1104,-3 0-5635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7:27.521"/>
    </inkml:context>
    <inkml:brush xml:id="br0">
      <inkml:brushProperty name="width" value="0.05" units="cm"/>
      <inkml:brushProperty name="height" value="0.05" units="cm"/>
    </inkml:brush>
  </inkml:definitions>
  <inkml:trace contextRef="#ctx0" brushRef="#br0">11 11 24575,'68'-10'0,"-40"9"0,127 2 0,-139 1 0,-1 0 0,1 1 0,0 1 0,-1 1 0,17 6 0,-21-6 0,-1 0 0,0 0 0,0 1 0,0 0 0,0 1 0,-1 0 0,14 14 0,-20-18 0,-1 1 0,1-1 0,-1 1 0,0-1 0,-1 1 0,1 0 0,0-1 0,-1 1 0,0 0 0,0 0 0,0 0 0,0 8 0,0 4 0,-1-1 0,-2 16 0,2-25 0,-1-1 0,0 0 0,-1-1 0,1 1 0,-1 0 0,0-1 0,0 1 0,0-1 0,0 0 0,-1 1 0,0-1 0,0 0 0,0-1 0,0 1 0,-1 0 0,1-1 0,-8 5 0,2-1 0,1-1 0,-1-1 0,-1 0 0,1 0 0,-1-1 0,-19 6 0,14-7 0,0-1 0,-1 0 0,1-1 0,-30-2 0,27 0 0,-1 1 0,-35 4 0,39-2 0,0 0 0,-1-1 0,1-1 0,0 0 0,-23-3 0,36 2 0,0 1 0,0-1 0,0 0 0,0 0 0,0 0 0,0 0 0,0 0 0,1-1 0,-1 1 0,0-1 0,1 1 0,-1-1 0,1 1 0,-1-1 0,1 0 0,0 0 0,-1 1 0,1-1 0,0 0 0,0 0 0,1 0 0,-1-1 0,0 1 0,0-3 0,-1-2 0,1-1 0,0 1 0,0-1 0,0 0 0,2-13 0,-1 17 0,1-1 0,0 1 0,1 0 0,-1 0 0,1 0 0,-1 0 0,1 1 0,1-1 0,-1 0 0,0 1 0,1-1 0,0 1 0,4-5 0,-2 3 0,1 0 0,-1 1 0,1-1 0,0 1 0,0 0 0,1 1 0,7-4 0,7-1 0,0 1 0,1 1 0,0 1 0,0 1 0,0 1 0,34-1 0,-54 5 0,1-1 0,-1 0 0,0 0 0,1 1 0,-1 0 0,0-1 0,0 1 0,1 0 0,-1 0 0,0 0 0,0 0 0,0 1 0,0-1 0,0 0 0,-1 1 0,1-1 0,0 1 0,-1 0 0,1 0 0,-1 0 0,1-1 0,-1 1 0,0 1 0,0-1 0,0 0 0,0 0 0,1 3 0,0 1 0,-1-1 0,0 1 0,0-1 0,0 0 0,-1 1 0,1 0 0,-1-1 0,-1 1 0,1-1 0,-3 11 0,3-14 0,-1-1 0,0 0 0,0 1 0,1-1 0,-1 0 0,0 0 0,0 1 0,0-1 0,0 0 0,0 0 0,0 0 0,-1 0 0,1 0 0,0 0 0,-1-1 0,1 1 0,0 0 0,-1-1 0,1 1 0,-1-1 0,1 1 0,-1-1 0,1 0 0,-1 1 0,1-1 0,-4 0 0,-5 0 0,0 0 0,-20-2 0,23 1 0,6 1-65,-1 0 0,0-1 0,0 1 0,0 0 0,1-1 0,-1 1 0,0-1 0,1 0 0,-1 1 0,0-1 0,1 0 0,-1 0 0,1 0 0,0 0 0,-1 0 0,1-1 0,0 1 0,-1 0 0,1-1 0,-1-1 0,-1-4-6761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7:40.558"/>
    </inkml:context>
    <inkml:brush xml:id="br0">
      <inkml:brushProperty name="width" value="0.05" units="cm"/>
      <inkml:brushProperty name="height" value="0.05" units="cm"/>
    </inkml:brush>
  </inkml:definitions>
  <inkml:trace contextRef="#ctx0" brushRef="#br0">6 6 24575,'39'-6'0,"-24"6"0,72 1 0,-78 0 0,0 0 0,0 1 0,-1 0 0,1 0 0,9 5 0,-12-5 0,0 1 0,0 0 0,-1 0 0,1 1 0,-1 0 0,0 0 0,8 8 0,-11-10 0,-1-1 0,0 1 0,1 0 0,-1 0 0,0 0 0,0 0 0,0 1 0,-1-1 0,1 0 0,-1 0 0,1 0 0,0 5 0,-1 2 0,0-1 0,-1 10 0,1-15 0,-1 0 0,1 0 0,-1-1 0,0 1 0,0 0 0,0-1 0,0 1 0,0-1 0,-1 1 0,1-1 0,-1 0 0,1 0 0,-1 0 0,0 1 0,0-1 0,0-1 0,-4 4 0,1-1 0,0-1 0,0 0 0,0 0 0,0 0 0,-1-1 0,-10 4 0,8-5 0,-1 1 0,0-2 0,0 1 0,-15-2 0,13 1 0,0 0 0,-19 2 0,22-1 0,-1 0 0,1 0 0,-1-1 0,0 0 0,-12-2 0,20 2 0,0-1 0,0 1 0,0 0 0,0-1 0,0 0 0,-1 1 0,1-1 0,0 0 0,0 1 0,0-1 0,1 0 0,-1 0 0,0 0 0,0 0 0,0 0 0,1 0 0,-1 0 0,0 0 0,1 0 0,-1 0 0,1 0 0,-1-1 0,1 1 0,-1-2 0,0-1 0,1 0 0,-1 0 0,0-1 0,1 1 0,0-8 0,1 10 0,-1-1 0,1 1 0,0 0 0,-1-1 0,1 1 0,0 0 0,0 0 0,1 0 0,-1 0 0,0 0 0,1 0 0,-1 0 0,4-2 0,-3 1 0,2 0 0,-1 0 0,0 1 0,0 0 0,1 0 0,-1-1 0,5 0 0,4-2 0,0 1 0,0 1 0,1 0 0,-1 1 0,1 0 0,18 0 0,-30 2 0,1 0 0,-1 1 0,0-1 0,0 0 0,1 0 0,-1 1 0,0-1 0,0 1 0,1-1 0,-1 1 0,0 0 0,0-1 0,0 1 0,0 0 0,0 0 0,0 0 0,0 0 0,0 0 0,0 0 0,0 0 0,-1 0 0,1 0 0,0 0 0,-1 0 0,1 0 0,-1 1 0,1 1 0,0 0 0,0 0 0,0 0 0,-1 0 0,1 0 0,-1 0 0,0 0 0,0 0 0,0 0 0,0 0 0,-2 6 0,2-8 0,0 0 0,-1 0 0,1-1 0,-1 1 0,1 0 0,-1 0 0,1-1 0,-1 1 0,1 0 0,-1-1 0,0 1 0,1-1 0,-1 1 0,0-1 0,0 1 0,1-1 0,-1 0 0,0 1 0,0-1 0,0 0 0,1 1 0,-1-1 0,0 0 0,0 0 0,0 0 0,-1 0 0,-4 0 0,0 0 0,-10-1 0,12 0 0,3 1-65,0 0 0,0 0 0,0 0 0,0 0 0,0 0 0,0-1 0,0 1 0,0-1 0,0 1 0,0 0 0,0-1 0,0 1 0,1-1 0,-1 0 0,0 1 0,0-1 0,0 0 0,1 0 0,-1 1 0,0-2 0,-1-2-6761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7:51.799"/>
    </inkml:context>
    <inkml:brush xml:id="br0">
      <inkml:brushProperty name="width" value="0.05" units="cm"/>
      <inkml:brushProperty name="height" value="0.05" units="cm"/>
    </inkml:brush>
  </inkml:definitions>
  <inkml:trace contextRef="#ctx0" brushRef="#br0">488 1 24575,'-61'-1'0,"-66"2"0,100 2 0,0 1 0,-30 8 0,31-6 0,16-4 0,0 0 0,1 1 0,-11 5 0,15-6 0,1 1 0,-1-1 0,1 1 0,0 0 0,0 0 0,0 0 0,1 1 0,-5 4 0,-6 8 0,8-10 0,1 0 0,-1 1 0,1 0 0,0 0 0,1 1 0,-7 12 0,8-12 0,0 0 0,1 0 0,-1 0 0,1 0 0,1 0 0,0 0 0,-1 16 0,2-20 0,1 1 0,-1-1 0,1 0 0,-1 0 0,1 0 0,1 0 0,-1 0 0,0 0 0,1 0 0,0 0 0,4 6 0,-3-6 0,0 0 0,1 0 0,0-1 0,-1 1 0,1-1 0,1 0 0,-1 0 0,0 0 0,6 2 0,0 0 0,-1-1 0,1-1 0,0 0 0,0 0 0,14 1 0,53 3 0,-65-6 0,150 1 0,-157-3 0,0 1 0,0-1 0,0 0 0,0 0 0,0-1 0,0 0 0,-1 0 0,1 0 0,-1 0 0,1-1 0,-1 1 0,0-1 0,5-5 0,-6 6 0,-1 0 0,1-1 0,-1 0 0,0 1 0,0-1 0,0 0 0,0 0 0,-1 0 0,1 0 0,-1-1 0,1 1 0,-1 0 0,0-1 0,-1 1 0,1-1 0,0 1 0,-1-1 0,0 1 0,0-6 0,0 7 0,-1 1 0,1-1 0,-1 0 0,0 1 0,1-1 0,-1 1 0,0 0 0,0-1 0,0 1 0,0 0 0,0-1 0,0 1 0,0 0 0,0 0 0,0 0 0,-1 0 0,1 0 0,0 0 0,-3-1 0,-3-2 0,0 1 0,-12-4 0,18 7 0,-21-8 0,0 2 0,-1 0 0,0 2 0,0 0 0,0 2 0,0 1 0,-31 1 0,53 0 0,0 0 0,0 1 0,0-1 0,0 0 0,0 0 0,0 1 0,0-1 0,1 1 0,-1-1 0,0 0 0,0 1 0,0 0 0,1-1 0,-1 1 0,0-1 0,1 1 0,-1 0 0,0 1 0,0-1 0,-1 2 0,1-1 0,0 0 0,1 0 0,-1 0 0,0 0 0,0 3 0,0 2 0,0-1 0,1 0 0,-1 1 0,2 10 0,-1-15 0,1 0 0,-1 0 0,0 0 0,1 0 0,-1 0 0,1 0 0,0-1 0,0 1 0,0 0 0,0 0 0,0 0 0,0-1 0,0 1 0,1-1 0,-1 1 0,0-1 0,1 1 0,-1-1 0,1 0 0,0 0 0,-1 1 0,1-1 0,0 0 0,0-1 0,0 1 0,0 0 0,-1-1 0,4 2 0,5-1 0,-1 1 0,1-2 0,0 1 0,17-2 0,-7 0 0,-1-2 0,-19 3 0,1 0 0,-1 0 0,0 0 0,1 0 0,-1 0 0,0 0 0,0-1 0,1 1 0,-1 0 0,0 0 0,0 0 0,1-1 0,-1 1 0,0 0 0,0 0 0,1 0 0,-1-1 0,0 1 0,0 0 0,0-1 0,0 0 0,0 1 0,0 0 0,0-1 0,0 1 0,0-1 0,0 1 0,0 0 0,0-1 0,-1 1 0,1 0 0,0-1 0,0 1 0,-1-1 0,1 1 0,0 0 0,0 0 0,-1-1 0,1 1 0,0 0 0,-1 0 0,0-1 0,-2-1-28,0 0-1,-1 0 0,0 1 0,1-1 1,-1 1-1,0 0 0,0 0 1,0 0-1,-5 0 0,-1-1-1049,5 1-5748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8:09.078"/>
    </inkml:context>
    <inkml:brush xml:id="br0">
      <inkml:brushProperty name="width" value="0.05" units="cm"/>
      <inkml:brushProperty name="height" value="0.05" units="cm"/>
    </inkml:brush>
  </inkml:definitions>
  <inkml:trace contextRef="#ctx0" brushRef="#br0">444 1 24575,'-56'-1'0,"-59"2"0,90 1 0,1 2 0,-29 8 0,30-7 0,14-3 0,0 0 0,0 1 0,-9 4 0,14-5 0,0 1 0,0-1 0,0 1 0,1 0 0,-1 0 0,1 0 0,-1 0 0,-2 4 0,-7 8 0,8-9 0,-1 0 0,1 0 0,1 1 0,-1 0 0,1 0 0,-5 12 0,6-12 0,0 1 0,1-1 0,0 1 0,0-1 0,1 1 0,0 0 0,-1 14 0,2-18 0,1 0 0,-1 0 0,1 0 0,-1 0 0,1-1 0,0 1 0,0 0 0,1 0 0,-1-1 0,1 1 0,3 5 0,-2-5 0,0 0 0,0-1 0,1 1 0,-1-1 0,1 0 0,0 0 0,0 0 0,0 0 0,5 2 0,-1-1 0,1-1 0,0 1 0,0-2 0,0 1 0,13 1 0,48 3 0,-60-7 0,138 2 0,-143-2 0,0-1 0,-1 0 0,0 0 0,1 0 0,-1 0 0,1-1 0,-1 0 0,0 0 0,0 0 0,0 0 0,0-1 0,-1 1 0,6-5 0,-7 4 0,0 1 0,1 0 0,-1-1 0,0 1 0,-1-1 0,1 0 0,0 0 0,-1 0 0,1 0 0,-1 0 0,0 0 0,0 0 0,0 0 0,0 0 0,-1 0 0,1-1 0,-1 1 0,0 0 0,0-6 0,0 8 0,-1-1 0,1 1 0,-1-1 0,1 1 0,-1-1 0,1 1 0,-1 0 0,0-1 0,0 1 0,0 0 0,0 0 0,0 0 0,0 0 0,0-1 0,0 1 0,0 1 0,0-1 0,-1 0 0,-1-1 0,-3-1 0,-1 0 0,-10-4 0,17 7 0,-21-7 0,1 1 0,-1 0 0,1 2 0,-1 1 0,0 1 0,0 0 0,-29 3 0,49-1 0,0 0 0,1 0 0,-1 0 0,0 1 0,0-1 0,0 0 0,1 1 0,-1-1 0,0 1 0,0-1 0,1 1 0,-1-1 0,0 1 0,1-1 0,-1 1 0,0-1 0,1 1 0,-1 1 0,0 0 0,0-1 0,0 1 0,0 0 0,0 0 0,0 0 0,1 0 0,-1 3 0,0 1 0,0 0 0,0 0 0,1 0 0,1 10 0,-1-14 0,0 0 0,1 0 0,-1 0 0,1-1 0,-1 1 0,1 0 0,-1 0 0,1 0 0,0-1 0,0 1 0,0 0 0,0-1 0,0 1 0,0-1 0,1 0 0,-1 1 0,0-1 0,1 0 0,-1 1 0,1-1 0,-1 0 0,1 0 0,-1-1 0,1 1 0,0 0 0,0 0 0,-1-1 0,4 1 0,3 1 0,1-1 0,0 0 0,0-1 0,15-1 0,-5 0 0,-2-1 0,-17 2 0,0 0 0,1 0 0,-1 0 0,0 0 0,1 0 0,-1-1 0,0 1 0,0 0 0,1 0 0,-1 0 0,0 0 0,0-1 0,0 1 0,1 0 0,-1 0 0,0-1 0,0 1 0,0 0 0,0 0 0,1-1 0,-1 0 0,0 1 0,0 0 0,0-1 0,0 1 0,-1 0 0,1-1 0,0 1 0,0-1 0,0 1 0,0 0 0,-1-1 0,1 1 0,0 0 0,0 0 0,0-1 0,-1 1 0,1 0 0,0-1 0,-1 1 0,1 0 0,-1-1 0,-2-1-28,0 1-1,0-1 0,-1 1 0,1-1 1,0 1-1,-1 0 0,1 0 1,-1 0-1,-4 0 0,-1 0-1049,4 0-5748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8:22.760"/>
    </inkml:context>
    <inkml:brush xml:id="br0">
      <inkml:brushProperty name="width" value="0.05" units="cm"/>
      <inkml:brushProperty name="height" value="0.05" units="cm"/>
    </inkml:brush>
  </inkml:definitions>
  <inkml:trace contextRef="#ctx0" brushRef="#br0">265 0 24575,'-33'0'0,"-36"1"0,54 0 0,0 1 0,-16 5 0,17-4 0,9-1 0,0-1 0,-1 1 0,-4 2 0,7-3 0,1 0 0,-1 1 0,1 0 0,0-1 0,0 1 0,0 0 0,0 0 0,-2 2 0,-4 5 0,5-5 0,0-1 0,0 1 0,0 0 0,1 0 0,-1 0 0,-3 8 0,5-8 0,-1 0 0,1 1 0,-1-1 0,1 1 0,1-1 0,-1 1 0,0 8 0,1-10 0,0-1 0,1 0 0,-1 1 0,0-1 0,1 0 0,-1 1 0,1-1 0,0 0 0,0 0 0,0 0 0,2 4 0,-1-4 0,0 0 0,0 1 0,0-1 0,0 0 0,0-1 0,0 1 0,0 0 0,1-1 0,2 2 0,0 0 0,1-1 0,-1 0 0,0 0 0,1-1 0,7 2 0,29 1 0,-36-4 0,82 1 0,-85-1 0,0-1 0,-1 1 0,1-1 0,0 1 0,-1-1 0,1 0 0,-1 0 0,1 0 0,-1-1 0,0 1 0,1-1 0,-1 1 0,3-3 0,-4 2 0,1 1 0,-1-1 0,0 1 0,0-1 0,1 1 0,-1-1 0,0 0 0,-1 1 0,1-1 0,0 0 0,0 0 0,-1 0 0,1 1 0,-1-1 0,1 0 0,-1 0 0,0 0 0,0 0 0,0-3 0,0 4 0,0 0 0,-1 0 0,1 0 0,0 0 0,-1 0 0,1 1 0,-1-1 0,1 0 0,-1 0 0,1 1 0,-1-1 0,1 0 0,-1 1 0,1-1 0,-1 0 0,0 1 0,0-1 0,1 1 0,-2-1 0,-2-1 0,0 0 0,-6-2 0,9 4 0,-11-4 0,0 0 0,0 1 0,0 0 0,-1 1 0,1 1 0,-1 0 0,-17 2 0,30-1 0,-1 0 0,1 0 0,-1 0 0,1 0 0,-1 0 0,1 0 0,-1 1 0,1-1 0,0 0 0,-1 0 0,1 1 0,-1-1 0,1 0 0,0 1 0,-1-1 0,1 0 0,0 1 0,-1 0 0,0 0 0,1 0 0,-1 0 0,0 0 0,1 1 0,0-1 0,-1 0 0,1 2 0,-1 0 0,1 1 0,-1 0 0,1-1 0,1 7 0,-1-9 0,0 0 0,0 0 0,0 0 0,1 0 0,-1 0 0,0 0 0,1 0 0,-1 1 0,1-1 0,-1 0 0,1-1 0,-1 1 0,1 0 0,0 0 0,0 0 0,-1 0 0,1 0 0,0-1 0,0 1 0,0 0 0,0-1 0,0 1 0,0-1 0,0 1 0,0-1 0,0 1 0,0-1 0,1 1 0,3 0 0,1-1 0,-1 1 0,0-1 0,10-1 0,-4 1 0,-1-1 0,-10 0 0,0 1 0,1 0 0,-1 0 0,0 0 0,0 0 0,0 0 0,0 0 0,1 0 0,-1 0 0,0 0 0,0 0 0,0-1 0,0 1 0,0 0 0,0 0 0,1 0 0,-1 0 0,0 0 0,0-1 0,0 1 0,0 0 0,0 0 0,0-1 0,0 1 0,0 0 0,0 0 0,0-1 0,0 1 0,0 0 0,0 0 0,-1 0 0,1-1 0,0 1 0,0 0 0,0 0 0,0 0 0,0-1 0,-1 1 0,1 0 0,0 0 0,0 0 0,-1 0 0,-1-2-28,1 1-1,-1 0 0,0 0 0,0 1 1,0-1-1,0 0 0,0 1 1,-1-1-1,-2 1 0,0-1-1049,2 0-5748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45:52.424"/>
    </inkml:context>
    <inkml:brush xml:id="br0">
      <inkml:brushProperty name="width" value="0.05" units="cm"/>
      <inkml:brushProperty name="height" value="0.05" units="cm"/>
    </inkml:brush>
  </inkml:definitions>
  <inkml:trace contextRef="#ctx0" brushRef="#br0">0 82 24575,'21'-1'0,"-6"1"0,-1 0 0,1 1 0,21 6 0,-17-3 0,1-1 0,0-2 0,0-1 0,0-1 0,27-7 0,-2 2 0,104-28 0,-121 26 0,-1 3 0,42-1 0,-2 1 0,39-9 1795,143 4-8772,-161 10 9819,-59 0-502,41 7-2340,-30-2 0,70 18 0,-76-18 0,59 21 0,-71-20 0,0-2 0,37 1 0,-46-4 0,-9-1 0,1 0 0,0 1 0,-1 0 0,1 0 0,0 0 0,-1 1 0,1 0 0,-1 0 0,6 5 0,-7-4 0,0 1 0,0-1 0,0 0 0,0 1 0,-1 0 0,1 0 0,-1 0 0,0 1 0,0-1 0,0 1 0,0-1 0,1 8 0,1 1 0,0 1 0,-1 0 0,-1 0 0,0 0 0,2 27 0,-2 74 0,-2-77 0,-1-31 0,1 0 0,-1 0 0,0 0 0,-1 0 0,1 0 0,-1 0 0,0 0 0,0 0 0,0-1 0,0 0 0,-1 1 0,-3 4 0,-4 9 0,-1-1 0,-15 19 0,21-32 0,0 0 0,-1 0 0,1-1 0,-1 0 0,0 0 0,0-1 0,-1 0 0,1-1 0,0 0 0,-8 2 0,-10 2 0,-34 3 0,48-8 0,-28 2 0,0-2 0,-43-6 0,78 4 0,1-1 0,-1 0 0,1-1 0,0 1 0,-1-1 0,1 1 0,0-1 0,0 0 0,0 0 0,0-1 0,0 1 0,0 0 0,0-1 0,0 0 0,0 0 0,1 0 0,-1 0 0,-1-5 0,-1-3 0,0 0 0,0 0 0,1 0 0,-3-17 0,3 14 0,1 0 0,0 0 0,0 0 0,1-1 0,0 1 0,2-27 0,-1 36 0,1 1 0,-1-1 0,1 1 0,-1 0 0,1-1 0,0 1 0,0 0 0,1 0 0,-1 0 0,0 0 0,1 0 0,0 0 0,0 1 0,-1-1 0,2 1 0,-1-1 0,0 1 0,0 0 0,1 1 0,-1-1 0,1 0 0,-1 1 0,1 0 0,0 0 0,4-2 0,28-17 0,-28 16 0,0 0 0,-1 1 0,1 1 0,0 0 0,0 0 0,0 1 0,1 0 0,6 0 0,1 1 0,94 3 0,-106-1 0,0 0 0,0 0 0,-1 0 0,1 0 0,0 1 0,-1-1 0,1 1 0,-1 0 0,1 0 0,-1 1 0,1-1 0,-1 1 0,0 0 0,0-1 0,0 2 0,0-1 0,0 0 0,0 0 0,-1 1 0,1-1 0,-1 1 0,0 0 0,0 0 0,2 6 0,-2-6 0,0 1 0,0-1 0,0 0 0,-1 0 0,1 0 0,-1 1 0,0-1 0,0 0 0,0 1 0,0-1 0,0 0 0,-1 1 0,0-1 0,1 0 0,-1 0 0,0 1 0,0-1 0,0 0 0,-1-1 0,1 1 0,-1 0 0,1 0 0,-4 5 0,0-4 0,0 1 0,0-1 0,0 0 0,0 0 0,0-1 0,-1 0 0,0 0 0,1-1 0,-1 0 0,-8 2 0,2-2 0,0 0 0,-1-1 0,1 0 0,-14-2 0,22-1 0,1 1 0,-1-1 0,1 0 0,-1-1 0,1 1 0,-1-1 0,1 0 0,0-1 0,-1 1 0,-4-6 0,7 7 0,0 0 0,0 0 0,0 1 0,0-1 0,1-1 0,-1 1 0,0 0 0,1 0 0,-1 0 0,0 0 0,1-1 0,-1 1 0,1 0 0,-1-1 0,1 1 0,0-1 0,-1 1 0,1-1 0,0 1 0,0-1 0,-1 1 0,1-1 0,0 1 0,0-1 0,0 1 0,0-1 0,1 0 0,-1 1 0,0-1 0,0 1 0,1-1 0,-1 1 0,0 0 0,1-1 0,-1 1 0,1-1 0,-1 1 0,1 0 0,0 0 0,0-2 0,1 1-38,0 0-1,0 0 1,0 1-1,0-1 1,0 1-1,0-1 1,0 1-1,0 0 1,0 0-1,1 1 1,-1-1-1,0 0 1,0 1-1,1 0 1,-1 0 0,0 0-1,0 0 1,3 1-1,-1 0-595,3-1-6192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19.436"/>
    </inkml:context>
    <inkml:brush xml:id="br0">
      <inkml:brushProperty name="width" value="0.05" units="cm"/>
      <inkml:brushProperty name="height" value="0.05" units="cm"/>
    </inkml:brush>
  </inkml:definitions>
  <inkml:trace contextRef="#ctx0" brushRef="#br0">0 1471 24575,'404'14'0,"-295"-9"0,-45-3 0,104 16 0,-12 9 0,1-6 0,265-1 0,589-21 0,-869-16 0,265 17 0,75-1 0,-341-6 0,145-3 0,-123 10 1904,82-2-3847,170 0-3265,-141 6 9325,-213 1-3530,72 15 1,-2 0-633,130 0 45,326-15 0,-555-7 0,0-2 0,0-2 0,-1 0 0,0-2 0,0-2 0,33-14 0,-21 5 0,-1-2 0,-2-2 0,62-44 0,-83 50 0,0 1 0,-1-2 0,-1-1 0,-1 0 0,-1-1 0,16-26 0,0-6 0,33-80 0,-54 106 0,-1 0 0,-2 0 0,-1 0 0,-1-1 0,-1 0 0,-1 0 0,-2 0 0,-1-28 0,-2 21 0,-1 0 0,-2 0 0,-1 0 0,-1 1 0,-24-63 0,17 68 45,-1 0 0,-1 1 0,-1 0 1,-1 2-1,-2 0 0,0 1 0,-2 1 0,0 1 0,-2 1 0,-36-26 0,13 14-527,-1 3 0,-62-30-1,-29 0-4219,97 45 4702,-1 2 0,0 2 0,0 1 0,-1 3 0,0 1 0,-66 1 0,42 3 4846,28 0-4644,-1 2 0,1 2 0,-41 6-1,76-6-201,0 0 0,0 0 0,0 0 0,0 0 0,0 1 0,0 0 0,1 0 0,-1 0 0,1 1 0,0-1 0,0 1 0,-6 7 0,-41 60 0,39-51 0,-1 1 0,1 0 0,1 1 0,0 1 0,2 0 0,1 0 0,1 1 0,1 0 0,1 0 0,1 0 0,2 1 0,0-1 0,1 1 0,4 32 0,0-23 0,2-1 0,2 1 0,1-1 0,2-1 0,1 1 0,1-2 0,2 1 0,1-2 0,22 33 0,-17-34 0,1-1 0,1-2 0,2 0 0,0-1 0,2-2 0,1 0 0,1-2 0,37 22 0,-15-14 0,2-2 0,2-2 0,0-3 0,61 17 0,-88-31 0,-1-1 0,2-1 0,-1-1 0,1-2 0,0-1 0,-1-1 0,44-3 0,-59 0 0,1 0 0,-1-1 0,1-1 0,-1 0 0,0 0 0,0-1 0,-1 0 0,1-1 0,-1-1 0,0 0 0,-1 0 0,0-1 0,0 0 0,-1-1 0,0 0 0,0-1 0,-1 0 0,10-16 0,-13 18 0,0 0 0,-1 0 0,0-1 0,-1 0 0,0 0 0,-1 0 0,1 0 0,-2 0 0,1 0 0,-1-1 0,-1 1 0,1-1 0,-2 1 0,1 0 0,-1-1 0,-1 1 0,0 0 0,0 0 0,-1 0 0,0 0 0,0 0 0,-9-14 0,5 10 0,0 0 0,-1 1 0,-1 0 0,0 1 0,-1 0 0,0 0 0,0 1 0,-1 1 0,-1-1 0,1 2 0,-2-1 0,1 2 0,-1 0 0,-14-6 0,-29-10 0,-99-34 0,133 50 0,0 2 0,-1 0 0,1 1 0,-1 2 0,-25 0 0,45 1 5,1 1 0,0 1 0,0-1 0,0 0 0,0 1 0,0-1 0,-1 1 0,1-1 0,0 1 0,0 0 0,0 0 0,1 0 0,-1 0 0,0 0 0,0 1 0,0-1 0,1 0 0,-1 1 0,1-1 0,-1 1 0,1 0 0,0-1 0,-2 4 0,2-3-55,0 0 1,1-1-1,0 1 1,-1 0-1,1 0 1,0-1-1,0 1 1,0 0-1,0 0 1,0-1-1,0 1 1,1 0-1,-1 0 1,1-1-1,-1 1 1,1 0-1,-1-1 1,1 1-1,0 0 1,0-1-1,0 1 1,0-1-1,0 0 1,0 1-1,0-1 1,1 0-1,-1 1 1,0-1-1,2 1 1,9 7-6777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46:06.082"/>
    </inkml:context>
    <inkml:brush xml:id="br0">
      <inkml:brushProperty name="width" value="0.05" units="cm"/>
      <inkml:brushProperty name="height" value="0.05" units="cm"/>
    </inkml:brush>
  </inkml:definitions>
  <inkml:trace contextRef="#ctx0" brushRef="#br0">0 82 24575,'21'-1'0,"-6"1"0,-1 0 0,1 1 0,21 6 0,-17-3 0,1-1 0,0-2 0,0-1 0,0-1 0,27-7 0,-2 2 0,104-28 0,-121 26 0,-1 3 0,42-1 0,-2 1 0,39-9 1795,143 4-8772,-161 10 9819,-59 0-502,41 7-2340,-30-2 0,70 18 0,-76-18 0,59 21 0,-71-20 0,0-2 0,37 1 0,-46-4 0,-9-1 0,1 0 0,0 1 0,-1 0 0,1 0 0,0 0 0,-1 1 0,1 0 0,-1 0 0,6 5 0,-7-4 0,0 1 0,0-1 0,0 0 0,0 1 0,-1 0 0,1 0 0,-1 0 0,0 1 0,0-1 0,0 1 0,0-1 0,1 8 0,1 1 0,0 1 0,-1 0 0,-1 0 0,0 0 0,2 27 0,-2 74 0,-2-77 0,-1-31 0,1 0 0,-1 0 0,0 0 0,-1 0 0,1 0 0,-1 0 0,0 0 0,0 0 0,0-1 0,0 0 0,-1 1 0,-3 4 0,-4 9 0,-1-1 0,-15 19 0,21-32 0,0 0 0,-1 0 0,1-1 0,-1 0 0,0 0 0,0-1 0,-1 0 0,1-1 0,0 0 0,-8 2 0,-10 2 0,-34 3 0,48-8 0,-28 2 0,0-2 0,-43-6 0,78 4 0,1-1 0,-1 0 0,1-1 0,0 1 0,-1-1 0,1 1 0,0-1 0,0 0 0,0 0 0,0-1 0,0 1 0,0 0 0,0-1 0,0 0 0,0 0 0,1 0 0,-1 0 0,-1-5 0,-1-3 0,0 0 0,0 0 0,1 0 0,-3-17 0,3 14 0,1 0 0,0 0 0,0 0 0,1-1 0,0 1 0,2-27 0,-1 36 0,1 1 0,-1-1 0,1 1 0,-1 0 0,1-1 0,0 1 0,0 0 0,1 0 0,-1 0 0,0 0 0,1 0 0,0 0 0,0 1 0,-1-1 0,2 1 0,-1-1 0,0 1 0,0 0 0,1 1 0,-1-1 0,1 0 0,-1 1 0,1 0 0,0 0 0,4-2 0,28-17 0,-28 16 0,0 0 0,-1 1 0,1 1 0,0 0 0,0 0 0,0 1 0,1 0 0,6 0 0,1 1 0,94 3 0,-106-1 0,0 0 0,0 0 0,-1 0 0,1 0 0,0 1 0,-1-1 0,1 1 0,-1 0 0,1 0 0,-1 1 0,1-1 0,-1 1 0,0 0 0,0-1 0,0 2 0,0-1 0,0 0 0,0 0 0,-1 1 0,1-1 0,-1 1 0,0 0 0,0 0 0,2 6 0,-2-6 0,0 1 0,0-1 0,0 0 0,-1 0 0,1 0 0,-1 1 0,0-1 0,0 0 0,0 1 0,0-1 0,0 0 0,-1 1 0,0-1 0,1 0 0,-1 0 0,0 1 0,0-1 0,0 0 0,-1-1 0,1 1 0,-1 0 0,1 0 0,-4 5 0,0-4 0,0 1 0,0-1 0,0 0 0,0 0 0,0-1 0,-1 0 0,0 0 0,1-1 0,-1 0 0,-8 2 0,2-2 0,0 0 0,-1-1 0,1 0 0,-14-2 0,22-1 0,1 1 0,-1-1 0,1 0 0,-1-1 0,1 1 0,-1-1 0,1 0 0,0-1 0,-1 1 0,-4-6 0,7 7 0,0 0 0,0 0 0,0 1 0,0-1 0,1-1 0,-1 1 0,0 0 0,1 0 0,-1 0 0,0 0 0,1-1 0,-1 1 0,1 0 0,-1-1 0,1 1 0,0-1 0,-1 1 0,1-1 0,0 1 0,0-1 0,-1 1 0,1-1 0,0 1 0,0-1 0,0 1 0,0-1 0,1 0 0,-1 1 0,0-1 0,0 1 0,1-1 0,-1 1 0,0 0 0,1-1 0,-1 1 0,1-1 0,-1 1 0,1 0 0,0 0 0,0-2 0,1 1-38,0 0-1,0 0 1,0 1-1,0-1 1,0 1-1,0-1 1,0 1-1,0 0 1,0 0-1,1 1 1,-1-1-1,0 0 1,0 1-1,1 0 1,-1 0 0,0 0-1,0 0 1,3 1-1,-1 0-595,3-1-6192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46:12.859"/>
    </inkml:context>
    <inkml:brush xml:id="br0">
      <inkml:brushProperty name="width" value="0.05" units="cm"/>
      <inkml:brushProperty name="height" value="0.05" units="cm"/>
    </inkml:brush>
  </inkml:definitions>
  <inkml:trace contextRef="#ctx0" brushRef="#br0">0 428 24575,'1'2'0,"-1"0"0,1 0 0,-1 0 0,1 0 0,0 0 0,0 0 0,0 0 0,0 0 0,0-1 0,0 1 0,0 0 0,1-1 0,-1 1 0,1-1 0,-1 1 0,1-1 0,-1 0 0,1 0 0,0 0 0,0 1 0,0-2 0,0 1 0,-1 0 0,1 0 0,3 0 0,59 17 0,-49-15 0,32 7 0,1-2 0,0-2 0,78 0 0,-78-4 0,77 13 0,30 2 0,39-9 0,79 2 0,-217-11 0,0-2 0,78-15 0,-105 12 0,-1-1 0,0-1 0,0-2 0,-1-1 0,0-1 0,34-21 0,-49 24 0,0 1 0,0-1 0,-1-1 0,-1 0 0,0-1 0,0 0 0,-1 0 0,0-1 0,-1 0 0,0-1 0,-1 0 0,-1 0 0,8-22 0,-11 27 0,-1 0 0,0 0 0,0 0 0,-1-1 0,0 1 0,0-1 0,-1 1 0,0 0 0,-1-1 0,0 1 0,0-1 0,-1 1 0,0 0 0,0 0 0,-1 0 0,0 0 0,0 0 0,-1 1 0,0-1 0,0 1 0,-1 0 0,0 0 0,0 0 0,-11-9 0,4 8 0,0 0 0,-1 1 0,0 1 0,-1 0 0,1 0 0,-1 2 0,-28-7 0,31 8 0,-17-3 0,0 1 0,0 2 0,0 1 0,0 1 0,0 1 0,-29 4 0,53-4 0,0 1 0,0 0 0,0-1 0,0 2 0,0-1 0,1 0 0,-1 1 0,0 0 0,1 0 0,-1 0 0,1 0 0,0 0 0,-1 1 0,1-1 0,0 1 0,1 0 0,-1 0 0,0 0 0,1 0 0,0 1 0,0-1 0,0 0 0,0 1 0,0 0 0,1-1 0,-1 1 0,1 0 0,0 0 0,0 0 0,1 0 0,-1 0 0,1 4 0,-1 6 0,1 0 0,1 0 0,0 0 0,1 0 0,0 0 0,1 0 0,9 24 0,-7-26 0,0-1 0,1 0 0,1 0 0,0 0 0,0-1 0,1 0 0,0 0 0,1-1 0,0 0 0,0 0 0,13 8 0,-14-11 0,0-1 0,0 0 0,0 0 0,1-1 0,0 0 0,0 0 0,0-1 0,0 0 0,1-1 0,-1 1 0,1-2 0,-1 0 0,1 0 0,0-1 0,13 0 0,-21-1-4,1 1 0,-1 0 0,1 0 0,-1-1 0,1 0 0,-1 1 0,1-1 0,-1 0 0,0 0 0,1 0 0,-1-1 0,0 1 0,0 0 0,0-1 0,0 1 0,0-1 0,0 0 0,-1 0 0,4-3 0,-5 3 14,1 0 0,0 0 0,-1 1 0,0-1 0,1 0 0,-1 0 0,0 0 0,0 0 0,0 0 0,0 0 0,0 0 0,-1 0 0,1 0 0,0 0 0,-1 0 0,0 1 0,1-1 0,-1 0 0,-2-3 0,0-1-116,-1 1 0,0-1 0,0 1 0,0 0 0,-1 0 0,0 0-1,0 0 1,0 1 0,0 0 0,-1 0 0,0 0 0,0 1 0,-9-4 0,1 2-6720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46:27.008"/>
    </inkml:context>
    <inkml:brush xml:id="br0">
      <inkml:brushProperty name="width" value="0.05" units="cm"/>
      <inkml:brushProperty name="height" value="0.05" units="cm"/>
    </inkml:brush>
  </inkml:definitions>
  <inkml:trace contextRef="#ctx0" brushRef="#br0">20 26 24575,'131'-24'0,"-79"22"0,241 5 0,-263 1 0,0 2 0,0 1 0,0 2 0,-1 2 0,31 17 0,-40-17 0,0 1 0,0 2 0,-1 0 0,0 1 0,-1 2 0,-1 0 0,27 35 0,-39-45 0,0 1 0,-1 1 0,0-1 0,0 1 0,-1 0 0,0 0 0,0 0 0,0 1 0,-1-1 0,0 1 0,-1 0 0,2 19 0,-2 8 0,-1 1 0,-3 38 0,2-63 0,-1-1 0,0 0 0,0 0 0,-1-1 0,0 0 0,-1 1 0,0-1 0,0-1 0,-1 1 0,0-1 0,0 0 0,-1-1 0,0 0 0,0 0 0,-1 0 0,1-1 0,-15 13 0,5-6 0,0-1 0,-2 0 0,1-2 0,-1 0 0,0-2 0,-37 15 0,26-18 0,0-2 0,-1-1 0,1-2 0,-55-5 0,48 1 0,1 2 0,-66 9 0,72-3 0,0-1 0,-1-3 0,1-1 0,0-1 0,-42-8 0,67 6 0,0 1 0,0-1 0,1 0 0,-1-1 0,0 1 0,0-1 0,1 0 0,0 0 0,-1 0 0,1-1 0,0 0 0,0 1 0,0-1 0,1-1 0,-1 1 0,1 0 0,-1-1 0,1 0 0,0 1 0,1-1 0,-1 0 0,1 0 0,0-1 0,-2-6 0,0-6 0,0-1 0,1 1 0,0-1 0,1 0 0,2-33 0,1 42 0,-1 0 0,1 0 0,1 0 0,0 0 0,0 1 0,0-1 0,1 1 0,0 0 0,0 0 0,1 1 0,-1 0 0,2 0 0,8-12 0,-4 8 0,0 0 0,1 1 0,0 0 0,0 1 0,1 1 0,0 0 0,15-8 0,13-2 0,0 2 0,2 3 0,-1 2 0,1 2 0,0 2 0,64 0 0,-102 8 0,1 0 0,-1 1 0,1 0 0,-1 0 0,0 1 0,1 0 0,-1 0 0,0 0 0,0 0 0,0 1 0,0 0 0,-1 0 0,1 0 0,0 1 0,-1-1 0,0 1 0,0 0 0,0 1 0,0-1 0,0 0 0,0 1 0,-1 0 0,0 0 0,0 0 0,0 0 0,0 1 0,1 7 0,0 0 0,0 0 0,-1 0 0,0 0 0,0 1 0,-1-1 0,-1 1 0,0-1 0,0 1 0,-1-1 0,-5 26 0,5-36 0,0 1 0,0-1 0,-1 0 0,1 1 0,-1-1 0,0 0 0,1 0 0,-1-1 0,0 1 0,0 0 0,-1-1 0,1 0 0,0 1 0,-1-1 0,1-1 0,-1 1 0,0 0 0,1-1 0,-1 1 0,0-1 0,0 0 0,1 0 0,-1-1 0,0 1 0,0-1 0,-6 0 0,-10 1 0,0-1 0,-37-6 0,42 4 0,11 2-65,0 0 0,-1-1 0,1 0 0,0 0 0,-1 0 0,1 0 0,0-1 0,0 1 0,0-1 0,0 0 0,0-1 0,0 1 0,0-1 0,0 1 0,1-1 0,-1 0 0,1 0 0,0 0 0,-1-1 0,-2-5 0,0-6-6761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46:49.904"/>
    </inkml:context>
    <inkml:brush xml:id="br0">
      <inkml:brushProperty name="width" value="0.05" units="cm"/>
      <inkml:brushProperty name="height" value="0.05" units="cm"/>
    </inkml:brush>
  </inkml:definitions>
  <inkml:trace contextRef="#ctx0" brushRef="#br0">0 68 24575,'15'0'0,"-4"0"0,-1 0 0,1 1 0,14 4 0,-11-1 0,1-2 0,-1-1 0,0-1 0,0-1 0,20-5 0,-1 0 0,73-22 0,-85 22 0,-2 1 0,30 0 0,-1 1 0,29-7 1795,101 2-8772,-114 9 9819,-44 0-502,31 6-2340,-23-2 0,51 15 0,-55-15 0,43 18 0,-51-17 0,0-1 0,26 0 0,-33-4 0,-5 0 0,-1 1 0,0-1 0,1 1 0,-1 0 0,0 0 0,0 1 0,1-1 0,-1 1 0,4 4 0,-5-3 0,1-1 0,-1 1 0,0 0 0,-1 0 0,1 0 0,0 1 0,0-1 0,-1 1 0,1 0 0,-1-1 0,0 1 0,2 6 0,0 1 0,-1 1 0,0-1 0,0 1 0,0 0 0,0 22 0,0 62 0,-3-64 0,1-26 0,0 0 0,-1 0 0,0 0 0,1 0 0,-2-1 0,1 1 0,0 0 0,-1-1 0,1 1 0,-1-1 0,0 0 0,-2 5 0,-4 6 0,1 0 0,-12 16 0,16-27 0,-1 0 0,0 0 0,0-1 0,-1 1 0,1-2 0,0 1 0,-1-1 0,1 0 0,-1-1 0,-4 3 0,-9 0 0,-24 4 0,35-8 0,-20 3 0,0-2 0,-31-5 0,56 2 0,0 0 0,0 0 0,1 0 0,-1 0 0,0 0 0,1-1 0,-1 1 0,0-1 0,1 0 0,-1 0 0,1 0 0,0 0 0,-1 0 0,1 0 0,0-1 0,0 1 0,0-1 0,-2-4 0,0-2 0,0 0 0,1 0 0,0-1 0,-3-13 0,3 12 0,0-1 0,1 0 0,0 0 0,0 0 0,1 0 0,0-22 0,0 30 0,1 0 0,-1 0 0,0 1 0,1-1 0,-1 0 0,1 1 0,0-1 0,0 1 0,0 0 0,0-1 0,0 1 0,0 0 0,1 0 0,-1 0 0,0 0 0,1 1 0,-1-1 0,1 0 0,0 1 0,0 0 0,-1 0 0,1 0 0,0 0 0,0 0 0,4-1 0,19-15 0,-20 14 0,-1 0 0,1 1 0,0 0 0,0 0 0,0 1 0,0 0 0,0 1 0,6-1 0,-1 2 0,69 1 0,-77 0 0,0 0 0,0-1 0,0 1 0,0 1 0,0-1 0,0 0 0,0 1 0,-1-1 0,1 1 0,0 0 0,0 0 0,-1 0 0,1 1 0,-1-1 0,1 1 0,-1-1 0,0 1 0,1 0 0,-1 0 0,0 0 0,0 0 0,0 0 0,0 0 0,0 6 0,0-6 0,0 1 0,-1-1 0,1 1 0,-1 0 0,1-1 0,-1 1 0,0-1 0,0 1 0,0 0 0,0-1 0,0 1 0,-1-1 0,1 1 0,-1 0 0,1-1 0,-1 0 0,0 1 0,0-1 0,0 0 0,0 1 0,0-1 0,0 0 0,-2 4 0,-1-2 0,1 0 0,-1-1 0,1 0 0,-1 0 0,0 0 0,0-1 0,0 0 0,0 0 0,0-1 0,-6 2 0,1-1 0,0 0 0,0-1 0,0-1 0,-9-1 0,15-1 0,1 1 0,-1-1 0,1 0 0,-1 0 0,1 0 0,-1-1 0,1 0 0,-1 0 0,1 0 0,-4-4 0,5 5 0,1 0 0,-1 1 0,0-1 0,1 0 0,-1 0 0,1 0 0,-1 0 0,1 0 0,-1 0 0,1 0 0,-1 0 0,1 0 0,0 0 0,-1 0 0,1-1 0,0 1 0,-1 0 0,1 0 0,0-1 0,0 1 0,0 0 0,0 0 0,0-1 0,0 1 0,0 0 0,0-1 0,0 1 0,0 0 0,0 0 0,1-1 0,-1 1 0,0 0 0,0 0 0,1 0 0,-1-1 0,0 1 0,1 0 0,-1 0 0,1 0 0,0-1 0,0 0-38,0 1-1,1-1 1,-1 1-1,1-1 1,-1 1-1,1 0 1,-1 0-1,1 0 1,-1 1-1,1-1 1,-1 0-1,1 1 1,0 0-1,-1 0 1,1 0 0,0 0-1,-1 0 1,3 1-1,-1-1-595,2 0-6192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23.669"/>
    </inkml:context>
    <inkml:brush xml:id="br0">
      <inkml:brushProperty name="width" value="0.05" units="cm"/>
      <inkml:brushProperty name="height" value="0.05" units="cm"/>
    </inkml:brush>
  </inkml:definitions>
  <inkml:trace contextRef="#ctx0" brushRef="#br0">0 91 24575,'1'-1'0,"-1"0"0,1 0 0,-1 0 0,1 0 0,-1 0 0,1 0 0,0 0 0,0 0 0,-1 1 0,1-1 0,0 0 0,0 0 0,0 1 0,0-1 0,0 1 0,0-1 0,0 1 0,0-1 0,0 1 0,0 0 0,0-1 0,0 1 0,0 0 0,0 0 0,1 0 0,-1 0 0,1 0 0,38-3 0,-35 3 0,216-8 0,136-1 0,32-9 0,4 1 0,-11 1 0,-360 14 0,1 1 0,0 1 0,0 0 0,36 7 0,-52-6 0,-1 1 0,1 0 0,0 1 0,-1 0 0,1 0 0,-1 0 0,0 1 0,0 0 0,0 0 0,0 0 0,-1 1 0,0 0 0,0 0 0,0 0 0,0 1 0,-1-1 0,0 1 0,6 11 0,15 32 0,-1 1 0,31 99 0,-47-121 0,-1 0 0,-2 1 0,0 0 0,-2 0 0,-2 0 0,0 0 0,-5 36 0,3-61 0,0 1 0,-1-1 0,1 1 0,-1-1 0,0 0 0,-1 0 0,1 0 0,-1 0 0,1 0 0,-1-1 0,-1 1 0,1-1 0,0 0 0,-1 1 0,1-2 0,-1 1 0,0 0 0,-5 2 0,-14 7 0,0 0 0,-28 9 0,14-5 0,6-1 0,0-1 0,-2-1 0,1-2 0,-1-1 0,-1-2 0,0-1 0,0-1 0,0-3 0,-39 1 0,28-5 0,14 1 0,-1-2 0,-33-5 0,53 4 0,0 0 0,0 0 0,0-1 0,1-1 0,0 0 0,0 0 0,0-1 0,-17-13 0,19 11 0,0 0 0,0 0 0,1-1 0,0 0 0,1 0 0,0-1 0,0 0 0,1 0 0,1-1 0,-1 0 0,2 0 0,0 0 0,0 0 0,1-1 0,0 1 0,1-1 0,-1-12 0,2 15 0,1-1 0,0 1 0,0 0 0,1-1 0,0 1 0,1 0 0,0-1 0,0 1 0,1 0 0,0 0 0,1 1 0,0-1 0,0 1 0,1 0 0,0 0 0,0 0 0,1 0 0,0 1 0,0 0 0,1 0 0,0 1 0,8-6 0,12-4 0,1 1 0,1 2 0,0 0 0,35-9 0,-51 18 0,18-8 0,-11 4 0,-1 1 0,1 0 0,27-4 0,-44 11 0,1-1 0,0 0 0,-1 1 0,1 0 0,0 0 0,-1 0 0,1 0 0,0 0 0,-1 1 0,1 0 0,0 0 0,-1 0 0,1 0 0,-1 0 0,1 1 0,-1-1 0,0 1 0,0 0 0,1 0 0,-1 0 0,-1 1 0,1-1 0,0 1 0,3 4 0,-1 1 0,-1 1 0,0-1 0,-1 1 0,0-1 0,0 1 0,-1 0 0,0 1 0,1 16 0,-1-2 0,-1 1 0,-3 26 0,2-48 4,-1-1-1,1 0 0,-1 0 1,1 0-1,-1 0 0,0 0 1,0 0-1,0 0 0,0 0 1,0 0-1,0 0 0,-1-1 0,1 1 1,0 0-1,-1-1 0,1 1 1,-1-1-1,0 0 0,0 1 1,1-1-1,-1 0 0,0 0 1,0 0-1,0 0 0,0-1 1,0 1-1,0 0 0,-1-1 1,1 1-1,0-1 0,0 0 1,0 0-1,0 0 0,0 0 1,-4 0-1,3 0-60,0-1 0,0 1 0,0 0 0,0-1-1,0 1 1,0-1 0,1 0 0,-1 0 0,0 0 0,0-1 0,1 1 0,-1 0-1,0-1 1,1 0 0,0 0 0,-1 0 0,1 0 0,0 0 0,0 0 0,0 0 0,0-1-1,0 1 1,1-1 0,-1 1 0,-1-4 0,0-7-6769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30.574"/>
    </inkml:context>
    <inkml:brush xml:id="br0">
      <inkml:brushProperty name="width" value="0.05" units="cm"/>
      <inkml:brushProperty name="height" value="0.05" units="cm"/>
    </inkml:brush>
  </inkml:definitions>
  <inkml:trace contextRef="#ctx0" brushRef="#br0">0 124 24575,'46'-1'0,"-14"0"0,1 1 0,-1 2 0,47 9 0,-36-6 0,1 0 0,0-3 0,0-2 0,0-2 0,60-10 0,-4 2 0,226-40 0,-262 38 0,-6 4 0,94-1 0,-4 1 0,87-12 1795,313 5-8772,-353 14 9819,-132 1-502,93 11-2340,-70-3 0,158 25 0,-170-25 0,131 32 0,-156-31 0,0-3 0,82 2 0,-104-7 0,-16-1 0,-1 0 0,0 1 0,0 0 0,0 1 0,0 1 0,0-1 0,0 1 0,0 1 0,13 6 0,-17-5 0,1 0 0,-1 0 0,1 0 0,-2 1 0,1 0 0,-1 0 0,0 0 0,0 1 0,0-1 0,-1 1 0,0 0 0,4 10 0,0 4 0,0 0 0,-2 0 0,0 0 0,-1 1 0,3 39 0,-4 113 0,-5-117 0,1-46 0,-2 0 0,0 0 0,0 0 0,-1-1 0,0 1 0,-1-1 0,0 0 0,0 0 0,-1 0 0,-1 0 0,0-1 0,-6 9 0,-11 11 0,-2 0 0,-31 28 0,45-47 0,-1-1 0,0 0 0,-1-1 0,0-1 0,0 0 0,0 0 0,-1-2 0,0 1 0,0-2 0,-16 4 0,-24 2 0,-73 6 0,104-14 0,-60 5 0,0-4 0,-97-9 0,175 5 0,-1-1 0,1 1 0,0-1 0,-1 0 0,1-1 0,0 1 0,0-1 0,1 0 0,-1 0 0,0-1 0,1 1 0,0-1 0,0 0 0,0 0 0,1 0 0,-1-1 0,1 1 0,-5-9 0,-1-4 0,0 1 0,1-1 0,1 0 0,-7-25 0,8 21 0,1 0 0,1 0 0,0-1 0,2 0 0,1 0 0,2-40 0,-1 55 0,1 0 0,0 1 0,0-1 0,1 0 0,0 1 0,0-1 0,1 1 0,-1 0 0,1 0 0,1 0 0,-1 0 0,1 0 0,0 1 0,0 0 0,1 0 0,-1 0 0,1 0 0,0 0 0,1 1 0,-1 0 0,1 0 0,0 1 0,-1 0 0,2 0 0,9-4 0,62-25 0,-64 25 0,1 0 0,0 1 0,0 1 0,0 0 0,1 1 0,-1 1 0,1 0 0,17-1 0,-2 4 0,211 3 0,-236-2 0,0 0 0,0 1 0,1 0 0,-1 0 0,-1 0 0,1 0 0,0 1 0,0 0 0,-1 0 0,0 1 0,0 0 0,0 0 0,0 0 0,0 0 0,-1 1 0,0-1 0,0 1 0,0 0 0,0 1 0,-1-1 0,0 1 0,0-1 0,-1 1 0,4 10 0,-4-9 0,1-1 0,-2 0 0,1 1 0,-1-1 0,0 0 0,0 1 0,-1 0 0,0-1 0,0 1 0,0-1 0,-1 1 0,0-1 0,0 1 0,-1-1 0,0 0 0,0 1 0,0-1 0,-1 0 0,0 0 0,0-1 0,-1 1 0,1 0 0,-8 7 0,1-4 0,-1-1 0,0 0 0,0 0 0,-1-1 0,1-1 0,-2 0 0,1 0 0,-1-1 0,0-1 0,-16 4 0,2-3 0,-1-1 0,1 0 0,-1-2 0,-29-2 0,49-1 0,0 0 0,1 0 0,-1-1 0,0 0 0,0-1 0,1 1 0,-1-2 0,1 1 0,0-1 0,-12-8 0,17 11 0,0 0 0,0-1 0,0 1 0,1-1 0,-1 1 0,0-1 0,1 0 0,-1 1 0,1-1 0,-1 0 0,1 0 0,0 0 0,0 0 0,0 0 0,0 0 0,0-1 0,0 1 0,1 0 0,-1 0 0,1-1 0,0 1 0,0 0 0,-1-1 0,1 1 0,1 0 0,-1-1 0,0 1 0,0 0 0,1-1 0,0 1 0,-1 0 0,1 0 0,0 0 0,0-1 0,0 1 0,0 0 0,1 0 0,-1 0 0,0 1 0,3-3 0,0 1-38,0 0-1,0 0 1,0 0-1,1 1 1,-1 0-1,1 0 1,0 0-1,-1 1 1,1-1-1,0 1 1,0 0-1,0 1 1,0-1-1,0 1 1,0 0 0,0 0-1,0 0 1,5 2-1,-1-2-595,7 1-6192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33.878"/>
    </inkml:context>
    <inkml:brush xml:id="br0">
      <inkml:brushProperty name="width" value="0.05" units="cm"/>
      <inkml:brushProperty name="height" value="0.05" units="cm"/>
    </inkml:brush>
  </inkml:definitions>
  <inkml:trace contextRef="#ctx0" brushRef="#br0">1325 2 24575,'-166'-1'0,"-178"3"0,270 5 0,0 4 0,-81 22 0,85-18 0,43-9 0,1 1 0,-1 1 0,-27 13 0,42-15 0,0 0 0,0 2 0,1-1 0,0 1 0,0 1 0,1 0 0,0 0 0,-10 13 0,-18 21 0,22-26 0,0 0 0,2 1 0,0 1 0,1 1 0,0 0 0,-15 36 0,19-35 0,1 0 0,1 1 0,1-1 0,1 2 0,1-1 0,1 0 0,-1 43 0,4-54 0,1 1 0,0-1 0,0 0 0,2 0 0,-1 0 0,1 0 0,1 0 0,0 0 0,0-1 0,1 1 0,12 16 0,-9-16 0,1 0 0,1-1 0,0 0 0,1 0 0,-1-1 0,2-1 0,-1 0 0,1 0 0,15 6 0,-1-2 0,0-2 0,0 0 0,1-2 0,0-1 0,38 5 0,146 7 0,-181-17 0,412 4 0,-429-7 0,1-1 0,-1-1 0,1 0 0,-1 0 0,0-1 0,0-1 0,-1 0 0,0-1 0,0 0 0,0-1 0,0 0 0,-1-1 0,14-12 0,-18 14 0,0-1 0,-1 0 0,0 0 0,0-1 0,0 0 0,-1 0 0,0 0 0,-1 0 0,0-1 0,0 0 0,0 0 0,-1 0 0,-1 0 0,0 0 0,0 0 0,-1-1 0,0 1 0,0-1 0,-2-15 0,0 21 0,0 0 0,0-1 0,-1 1 0,1 0 0,-1 0 0,0 0 0,0 0 0,-1 1 0,1-1 0,-1 0 0,0 1 0,0 0 0,0 0 0,0 0 0,-1 0 0,1 0 0,-1 0 0,1 1 0,-8-3 0,-7-5 0,-1 1 0,-34-11 0,52 20 0,-59-20 0,0 2 0,-2 4 0,0 1 0,0 4 0,-1 2 0,0 3 0,-85 6 0,146-2 0,-1 0 0,1 1 0,-1 0 0,1-1 0,-1 1 0,1 0 0,0 0 0,-1 0 0,1 1 0,0-1 0,0 0 0,0 1 0,0 0 0,0-1 0,0 1 0,0 0 0,1 0 0,-3 2 0,1 2 0,0-1 0,0 1 0,0-1 0,1 1 0,0 0 0,0 0 0,-1 8 0,0 3 0,1 1 0,1-1 0,0 0 0,3 29 0,-1-40 0,-1-1 0,1 1 0,0-1 0,1 0 0,0 1 0,-1-1 0,1 0 0,1 0 0,-1 0 0,1 0 0,0-1 0,0 1 0,1-1 0,-1 0 0,1 0 0,0 0 0,0 0 0,0 0 0,0-1 0,1 0 0,-1 0 0,1 0 0,0-1 0,0 1 0,0-1 0,0 0 0,1-1 0,6 3 0,14 0 0,0-1 0,1 0 0,-1-2 0,47-4 0,-17 1 0,-5-5 0,-50 7 0,0-1 0,-1 1 0,1 0 0,0 0 0,0-1 0,0 1 0,-1-1 0,1 1 0,0-1 0,0 1 0,-1-1 0,1 1 0,-1-1 0,1 0 0,0 1 0,-1-1 0,1 0 0,-1 1 0,1-1 0,0-1 0,-1 0 0,-1 1 0,1 0 0,0 0 0,0 0 0,-1 0 0,1 0 0,0 0 0,-1 0 0,1 0 0,-1 0 0,1 0 0,-1 0 0,0 0 0,1 0 0,-1 0 0,0 1 0,0-1 0,0 0 0,0 0 0,1 1 0,-3-2 0,-6-4-28,-1 1-1,1 1 0,-1-1 0,0 1 1,0 1-1,-1 0 0,1 0 1,0 1-1,-16-1 0,0-1-1049,10 1-5748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40.071"/>
    </inkml:context>
    <inkml:brush xml:id="br0">
      <inkml:brushProperty name="width" value="0.05" units="cm"/>
      <inkml:brushProperty name="height" value="0.05" units="cm"/>
    </inkml:brush>
  </inkml:definitions>
  <inkml:trace contextRef="#ctx0" brushRef="#br0">0 428 24575,'1'2'0,"-1"0"0,1 0 0,-1 0 0,1 0 0,0 0 0,0 0 0,0 0 0,0 0 0,0-1 0,0 1 0,0 0 0,1-1 0,-1 1 0,1-1 0,-1 1 0,1-1 0,-1 0 0,1 0 0,0 0 0,0 1 0,0-2 0,0 1 0,-1 0 0,1 0 0,3 0 0,59 17 0,-49-15 0,32 7 0,1-2 0,0-2 0,78 0 0,-78-4 0,77 13 0,30 2 0,39-9 0,79 2 0,-217-11 0,0-2 0,78-15 0,-105 12 0,-1-1 0,0-1 0,0-2 0,-1-1 0,0-1 0,34-21 0,-49 24 0,0 1 0,0-1 0,-1-1 0,-1 0 0,0-1 0,0 0 0,-1 0 0,0-1 0,-1 0 0,0-1 0,-1 0 0,-1 0 0,8-22 0,-11 27 0,-1 0 0,0 0 0,0 0 0,-1-1 0,0 1 0,0-1 0,-1 1 0,0 0 0,-1-1 0,0 1 0,0-1 0,-1 1 0,0 0 0,0 0 0,-1 0 0,0 0 0,0 0 0,-1 1 0,0-1 0,0 1 0,-1 0 0,0 0 0,0 0 0,-11-9 0,4 8 0,0 0 0,-1 1 0,0 1 0,-1 0 0,1 0 0,-1 2 0,-28-7 0,31 8 0,-17-3 0,0 1 0,0 2 0,0 1 0,0 1 0,0 1 0,-29 4 0,53-4 0,0 1 0,0 0 0,0-1 0,0 2 0,0-1 0,1 0 0,-1 1 0,0 0 0,1 0 0,-1 0 0,1 0 0,0 0 0,-1 1 0,1-1 0,0 1 0,1 0 0,-1 0 0,0 0 0,1 0 0,0 1 0,0-1 0,0 0 0,0 1 0,0 0 0,1-1 0,-1 1 0,1 0 0,0 0 0,0 0 0,1 0 0,-1 0 0,1 4 0,-1 6 0,1 0 0,1 0 0,0 0 0,1 0 0,0 0 0,1 0 0,9 24 0,-7-26 0,0-1 0,1 0 0,1 0 0,0 0 0,0-1 0,1 0 0,0 0 0,1-1 0,0 0 0,0 0 0,13 8 0,-14-11 0,0-1 0,0 0 0,0 0 0,1-1 0,0 0 0,0 0 0,0-1 0,0 0 0,1-1 0,-1 1 0,1-2 0,-1 0 0,1 0 0,0-1 0,13 0 0,-21-1-4,1 1 0,-1 0 0,1 0 0,-1-1 0,1 0 0,-1 1 0,1-1 0,-1 0 0,0 0 0,1 0 0,-1-1 0,0 1 0,0 0 0,0-1 0,0 1 0,0-1 0,0 0 0,-1 0 0,4-3 0,-5 3 14,1 0 0,0 0 0,-1 1 0,0-1 0,1 0 0,-1 0 0,0 0 0,0 0 0,0 0 0,0 0 0,0 0 0,-1 0 0,1 0 0,0 0 0,-1 0 0,0 1 0,1-1 0,-1 0 0,-2-3 0,0-1-116,-1 1 0,0-1 0,0 1 0,0 0 0,-1 0 0,0 0-1,0 0 1,0 1 0,0 0 0,-1 0 0,0 0 0,0 1 0,-9-4 0,1 2-6720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43.538"/>
    </inkml:context>
    <inkml:brush xml:id="br0">
      <inkml:brushProperty name="width" value="0.05" units="cm"/>
      <inkml:brushProperty name="height" value="0.05" units="cm"/>
    </inkml:brush>
  </inkml:definitions>
  <inkml:trace contextRef="#ctx0" brushRef="#br0">20 20 24575,'131'-18'0,"-79"16"0,241 4 0,-263 2 0,0 0 0,0 2 0,0 1 0,-1 1 0,31 14 0,-40-13 0,0 0 0,0 1 0,-1 2 0,0 0 0,-1 0 0,-1 2 0,27 26 0,-39-34 0,0 0 0,-1 1 0,0 0 0,0-1 0,-1 1 0,0 0 0,0 1 0,0-1 0,-1 0 0,0 1 0,-1 0 0,2 14 0,-2 7 0,-1 1 0,-3 29 0,2-48 0,-1-2 0,0 0 0,0 0 0,-1 0 0,0 0 0,-1-1 0,0 1 0,0-1 0,-1 0 0,0 0 0,0 0 0,-1-1 0,0 1 0,0-1 0,-1-1 0,1 1 0,-15 9 0,5-4 0,0-1 0,-2-1 0,1 0 0,-1-1 0,0-1 0,-37 11 0,26-13 0,0-2 0,-1-1 0,1-1 0,-55-5 0,48 1 0,1 2 0,-66 8 0,72-4 0,0 0 0,-1-2 0,1-1 0,0-2 0,-42-5 0,67 5 0,0 0 0,0-1 0,1 0 0,-1 1 0,0-1 0,0 0 0,1-1 0,0 1 0,-1-1 0,1 0 0,0 1 0,0-1 0,0-1 0,1 1 0,-1 0 0,1-1 0,-1 1 0,1-1 0,0 0 0,1 1 0,-1-1 0,1 0 0,0 0 0,-2-6 0,0-4 0,0-1 0,1 1 0,0-1 0,1 1 0,2-27 0,1 33 0,-1 0 0,1 1 0,1-1 0,0 0 0,0 1 0,0-1 0,1 1 0,0 0 0,0 1 0,1-1 0,-1 0 0,2 1 0,8-9 0,-4 5 0,0 1 0,1 0 0,0 1 0,0 0 0,1 1 0,0 0 0,15-6 0,13-2 0,0 2 0,2 2 0,-1 1 0,1 3 0,0 1 0,64-1 0,-102 7 0,1 1 0,-1-1 0,1 1 0,-1 0 0,0 0 0,1 1 0,-1-1 0,0 1 0,0 0 0,0 0 0,0 0 0,-1 1 0,1-1 0,0 1 0,-1 0 0,0 0 0,0 0 0,0 0 0,0 1 0,0-1 0,0 1 0,-1 0 0,0-1 0,0 1 0,0 0 0,0 1 0,1 5 0,0 0 0,0 0 0,-1 1 0,0-1 0,0 0 0,-1 1 0,-1-1 0,0 1 0,0-1 0,-1 1 0,-5 19 0,5-27 0,0-1 0,0 1 0,-1 0 0,1-1 0,-1 0 0,0 1 0,1-1 0,-1 0 0,0 0 0,0 0 0,-1 0 0,1 0 0,0 0 0,-1-1 0,1 1 0,-1-1 0,0 0 0,1 1 0,-1-1 0,0-1 0,0 1 0,1 0 0,-1-1 0,0 1 0,0-1 0,-6 0 0,-10 1 0,0-1 0,-37-5 0,42 4 0,11 1-65,0-1 0,-1 1 0,1-1 0,0 0 0,-1 0 0,1 0 0,0 0 0,0 0 0,0-1 0,0 1 0,0-1 0,0 0 0,0 0 0,0 0 0,1 0 0,-1 0 0,1-1 0,0 1 0,-1-1 0,-2-4 0,0-5-6761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48.619"/>
    </inkml:context>
    <inkml:brush xml:id="br0">
      <inkml:brushProperty name="width" value="0.05" units="cm"/>
      <inkml:brushProperty name="height" value="0.05" units="cm"/>
    </inkml:brush>
  </inkml:definitions>
  <inkml:trace contextRef="#ctx0" brushRef="#br0">0 161 24575,'102'-10'0,"-36"1"0,245-7 0,-240 13 0,72-12 0,-74 6 0,83 0 0,-7 3 0,145-23 0,-65 4 0,-124 15 0,166-8 0,-103 16 0,130 5 0,-171 15 0,-58 0 0,-7-1 0,-51-16 0,0 1 0,-1 0 0,1 0 0,-1 0 0,1 1 0,-1 0 0,0 0 0,0 0 0,0 1 0,0 0 0,-1 0 0,0 1 0,0-1 0,0 1 0,0 0 0,-1 1 0,1-1 0,-1 1 0,-1 0 0,1 0 0,-1 0 0,0 0 0,0 0 0,-1 1 0,0-1 0,0 1 0,1 8 0,2 17 0,-1 0 0,-2 1 0,-1-1 0,-5 47 0,4-71 0,-3 19 0,0 1 0,-2-1 0,-1 0 0,-15 41 0,-51 100 0,63-149 0,2-5 0,-2 0 0,0 0 0,0-1 0,-2 0 0,1-1 0,-1 0 0,-24 18 0,-96 63 0,97-71 0,-1-2 0,-1-1 0,-1-2 0,-67 21 0,-460 100 0,485-124 0,-1-4 0,-106 1 0,156-11 0,1-1 0,0-2 0,-43-9 0,59 9 0,0-1 0,1-1 0,-1 0 0,1-1 0,0 0 0,0-1 0,1 0 0,0-1 0,-19-17 0,2-1 0,2-1 0,0-2 0,3 0 0,-31-49 0,43 61 0,2-1 0,1 0 0,0 0 0,1-1 0,1 0 0,0 0 0,2-1 0,0 1 0,2-1 0,-1-28 0,2 1 0,4-81 0,-2 123 0,0 0 0,1 0 0,0 0 0,0 0 0,0 0 0,0 0 0,1 0 0,0 1 0,0-1 0,0 1 0,0 0 0,1 0 0,0 0 0,6-5 0,10-8 0,37-23 0,-38 27 0,16-8 0,1 1 0,1 1 0,0 2 0,60-18 0,160-31 0,-209 58 0,0 3 0,1 1 0,0 3 0,85 8 0,-128-6 0,0 0 0,0 0 0,0 0 0,-1 1 0,1 0 0,0 0 0,0 1 0,-1-1 0,0 1 0,1 0 0,-1 1 0,0-1 0,-1 1 0,8 7 0,2 5 0,-1-1 0,-1 2 0,11 18 0,5 8 0,-18-28 0,0 1 0,-2-1 0,0 1 0,-1 1 0,0 0 0,-1 0 0,-1 0 0,-1 0 0,0 1 0,-1 0 0,-1-1 0,-1 1 0,-1 0 0,0 0 0,-1 0 0,-6 30 0,5-42 0,0 1 0,0-1 0,0 0 0,-1 0 0,0 0 0,0 0 0,0 0 0,-1 0 0,0-1 0,0 0 0,-1 0 0,1 0 0,-8 6 0,3-5 0,0 1 0,0-2 0,-1 1 0,0-2 0,1 1 0,-2-1 0,-16 4 0,-2-2 0,1-1 0,-1-2 0,0 0 0,-1-2 0,-37-4 0,22-3 0,1-2 0,0-2 0,1-2 0,-68-28 0,105 37 0,1 0 0,0 0 0,0 0 0,0-1 0,0 1 0,1-1 0,-1 0 0,1-1 0,0 1 0,0-1 0,1 0 0,-1 0 0,1 0 0,0 0 0,1 0 0,-1-1 0,-2-9 0,-3-10 0,1 0 0,-5-46 0,9 51 0,2 16 0,0-1 0,0 1 0,1-1 0,0 0 0,0 1 0,0-1 0,1 0 0,0 1 0,-1-1 0,2 1 0,-1-1 0,0 1 0,1 0 0,0-1 0,0 1 0,0 0 0,1 0 0,-1 0 0,1 1 0,0-1 0,0 0 0,0 1 0,0 0 0,1 0 0,6-5 0,-3 4 0,1 0 0,-1 1 0,1-1 0,0 1 0,0 1 0,0 0 0,1 0 0,-1 0 0,0 1 0,1 1 0,-1-1 0,1 1 0,12 2 0,-18-2 5,0 0 0,0 0 0,0 0-1,0 1 1,0 0 0,0-1 0,0 1 0,0 0-1,0 1 1,0-1 0,-1 0 0,1 1 0,0-1-1,-1 1 1,1 0 0,-1 0 0,0 0-1,1 0 1,-1 0 0,0 1 0,-1-1 0,1 1-1,0-1 1,2 6 0,-2 1-191,0-1 1,0 1-1,-1 0 0,0 0 1,-1 0-1,1 0 1,-3 11-1,2-5-6640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1T11:33:55.443"/>
    </inkml:context>
    <inkml:brush xml:id="br0">
      <inkml:brushProperty name="width" value="0.05" units="cm"/>
      <inkml:brushProperty name="height" value="0.05" units="cm"/>
    </inkml:brush>
  </inkml:definitions>
  <inkml:trace contextRef="#ctx0" brushRef="#br0">0 465 24575,'1305'-22'0,"110"-8"0,-308 106 0,-925-65 0,77 11 0,-202-11 0,-2 3 0,66 24 0,106 54 0,-119-46 0,-41-18 0,-3 2 0,95 61 0,-87-48 0,1-3 0,2-4 0,1-3 0,123 36 0,335 58 0,-314-80 0,-68-17 0,260 17 0,155-44 0,-199-41 0,-68 4 0,-205 28 0,3 1 0,110-21 0,2-10 0,154-35 0,-314 54 0,-1-2 0,78-41 0,-20 7 0,-91 45 0,-1 0 0,0-1 0,0-1 0,-1-1 0,22-20 0,58-71 0,-18 17 0,-27 36 0,-3-1 0,-2-2 0,-2-2 0,64-111 0,58-155 0,-157 304-1365,-1 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71853-101A-4C03-B71D-10C0845EDB3C}" type="datetimeFigureOut">
              <a:rPr lang="en-NZ" smtClean="0"/>
              <a:t>10/12/2024</a:t>
            </a:fld>
            <a:endParaRPr lang="en-NZ"/>
          </a:p>
        </p:txBody>
      </p:sp>
      <p:sp>
        <p:nvSpPr>
          <p:cNvPr id="4" name="Slide Image Placeholder 3"/>
          <p:cNvSpPr>
            <a:spLocks noGrp="1" noRot="1" noChangeAspect="1"/>
          </p:cNvSpPr>
          <p:nvPr>
            <p:ph type="sldImg" idx="2"/>
          </p:nvPr>
        </p:nvSpPr>
        <p:spPr>
          <a:xfrm>
            <a:off x="1993900" y="1143000"/>
            <a:ext cx="28702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63938-9829-4A17-8F7D-C121297B59DF}" type="slidenum">
              <a:rPr lang="en-NZ" smtClean="0"/>
              <a:t>‹#›</a:t>
            </a:fld>
            <a:endParaRPr lang="en-NZ"/>
          </a:p>
        </p:txBody>
      </p:sp>
    </p:spTree>
    <p:extLst>
      <p:ext uri="{BB962C8B-B14F-4D97-AF65-F5344CB8AC3E}">
        <p14:creationId xmlns:p14="http://schemas.microsoft.com/office/powerpoint/2010/main" val="4179207392"/>
      </p:ext>
    </p:extLst>
  </p:cSld>
  <p:clrMap bg1="lt1" tx1="dk1" bg2="lt2" tx2="dk2" accent1="accent1" accent2="accent2" accent3="accent3" accent4="accent4" accent5="accent5" accent6="accent6" hlink="hlink" folHlink="folHlink"/>
  <p:notesStyle>
    <a:lvl1pPr marL="0" algn="l" defTabSz="2479578" rtl="0" eaLnBrk="1" latinLnBrk="0" hangingPunct="1">
      <a:defRPr sz="3254" kern="1200">
        <a:solidFill>
          <a:schemeClr val="tx1"/>
        </a:solidFill>
        <a:latin typeface="+mn-lt"/>
        <a:ea typeface="+mn-ea"/>
        <a:cs typeface="+mn-cs"/>
      </a:defRPr>
    </a:lvl1pPr>
    <a:lvl2pPr marL="1239789" algn="l" defTabSz="2479578" rtl="0" eaLnBrk="1" latinLnBrk="0" hangingPunct="1">
      <a:defRPr sz="3254" kern="1200">
        <a:solidFill>
          <a:schemeClr val="tx1"/>
        </a:solidFill>
        <a:latin typeface="+mn-lt"/>
        <a:ea typeface="+mn-ea"/>
        <a:cs typeface="+mn-cs"/>
      </a:defRPr>
    </a:lvl2pPr>
    <a:lvl3pPr marL="2479578" algn="l" defTabSz="2479578" rtl="0" eaLnBrk="1" latinLnBrk="0" hangingPunct="1">
      <a:defRPr sz="3254" kern="1200">
        <a:solidFill>
          <a:schemeClr val="tx1"/>
        </a:solidFill>
        <a:latin typeface="+mn-lt"/>
        <a:ea typeface="+mn-ea"/>
        <a:cs typeface="+mn-cs"/>
      </a:defRPr>
    </a:lvl3pPr>
    <a:lvl4pPr marL="3719368" algn="l" defTabSz="2479578" rtl="0" eaLnBrk="1" latinLnBrk="0" hangingPunct="1">
      <a:defRPr sz="3254" kern="1200">
        <a:solidFill>
          <a:schemeClr val="tx1"/>
        </a:solidFill>
        <a:latin typeface="+mn-lt"/>
        <a:ea typeface="+mn-ea"/>
        <a:cs typeface="+mn-cs"/>
      </a:defRPr>
    </a:lvl4pPr>
    <a:lvl5pPr marL="4959157" algn="l" defTabSz="2479578" rtl="0" eaLnBrk="1" latinLnBrk="0" hangingPunct="1">
      <a:defRPr sz="3254" kern="1200">
        <a:solidFill>
          <a:schemeClr val="tx1"/>
        </a:solidFill>
        <a:latin typeface="+mn-lt"/>
        <a:ea typeface="+mn-ea"/>
        <a:cs typeface="+mn-cs"/>
      </a:defRPr>
    </a:lvl5pPr>
    <a:lvl6pPr marL="6198946" algn="l" defTabSz="2479578" rtl="0" eaLnBrk="1" latinLnBrk="0" hangingPunct="1">
      <a:defRPr sz="3254" kern="1200">
        <a:solidFill>
          <a:schemeClr val="tx1"/>
        </a:solidFill>
        <a:latin typeface="+mn-lt"/>
        <a:ea typeface="+mn-ea"/>
        <a:cs typeface="+mn-cs"/>
      </a:defRPr>
    </a:lvl6pPr>
    <a:lvl7pPr marL="7438735" algn="l" defTabSz="2479578" rtl="0" eaLnBrk="1" latinLnBrk="0" hangingPunct="1">
      <a:defRPr sz="3254" kern="1200">
        <a:solidFill>
          <a:schemeClr val="tx1"/>
        </a:solidFill>
        <a:latin typeface="+mn-lt"/>
        <a:ea typeface="+mn-ea"/>
        <a:cs typeface="+mn-cs"/>
      </a:defRPr>
    </a:lvl7pPr>
    <a:lvl8pPr marL="8678525" algn="l" defTabSz="2479578" rtl="0" eaLnBrk="1" latinLnBrk="0" hangingPunct="1">
      <a:defRPr sz="3254" kern="1200">
        <a:solidFill>
          <a:schemeClr val="tx1"/>
        </a:solidFill>
        <a:latin typeface="+mn-lt"/>
        <a:ea typeface="+mn-ea"/>
        <a:cs typeface="+mn-cs"/>
      </a:defRPr>
    </a:lvl8pPr>
    <a:lvl9pPr marL="9918314" algn="l" defTabSz="2479578" rtl="0" eaLnBrk="1" latinLnBrk="0" hangingPunct="1">
      <a:defRPr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3900" y="1143000"/>
            <a:ext cx="2870200" cy="3086100"/>
          </a:xfrm>
        </p:spPr>
      </p:sp>
      <p:sp>
        <p:nvSpPr>
          <p:cNvPr id="3" name="Notes Placeholder 2"/>
          <p:cNvSpPr>
            <a:spLocks noGrp="1"/>
          </p:cNvSpPr>
          <p:nvPr>
            <p:ph type="body" idx="1"/>
          </p:nvPr>
        </p:nvSpPr>
        <p:spPr/>
        <p:txBody>
          <a:bodyPr/>
          <a:lstStyle/>
          <a:p>
            <a:pPr marL="0" indent="0">
              <a:buFont typeface="+mj-lt"/>
              <a:buNone/>
            </a:pPr>
            <a:endParaRPr lang="en-NZ" dirty="0"/>
          </a:p>
        </p:txBody>
      </p:sp>
      <p:sp>
        <p:nvSpPr>
          <p:cNvPr id="4" name="Slide Number Placeholder 3"/>
          <p:cNvSpPr>
            <a:spLocks noGrp="1"/>
          </p:cNvSpPr>
          <p:nvPr>
            <p:ph type="sldNum" sz="quarter" idx="5"/>
          </p:nvPr>
        </p:nvSpPr>
        <p:spPr/>
        <p:txBody>
          <a:bodyPr/>
          <a:lstStyle/>
          <a:p>
            <a:fld id="{FAF63938-9829-4A17-8F7D-C121297B59DF}" type="slidenum">
              <a:rPr lang="en-NZ" smtClean="0"/>
              <a:t>1</a:t>
            </a:fld>
            <a:endParaRPr lang="en-NZ"/>
          </a:p>
        </p:txBody>
      </p:sp>
    </p:spTree>
    <p:extLst>
      <p:ext uri="{BB962C8B-B14F-4D97-AF65-F5344CB8AC3E}">
        <p14:creationId xmlns:p14="http://schemas.microsoft.com/office/powerpoint/2010/main" val="963176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5326028"/>
            <a:ext cx="25733931" cy="11330046"/>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17093004"/>
            <a:ext cx="22706410" cy="7857204"/>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023069-AED0-4D69-A8D5-09B79CDB4DB0}" type="datetimeFigureOut">
              <a:rPr lang="en-NZ" smtClean="0"/>
              <a:t>10/12/2024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1583379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23069-AED0-4D69-A8D5-09B79CDB4DB0}" type="datetimeFigureOut">
              <a:rPr lang="en-NZ" smtClean="0"/>
              <a:t>10/12/2024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2949527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732653"/>
            <a:ext cx="6528093" cy="275793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1732653"/>
            <a:ext cx="19205838" cy="275793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23069-AED0-4D69-A8D5-09B79CDB4DB0}" type="datetimeFigureOut">
              <a:rPr lang="en-NZ" smtClean="0"/>
              <a:t>10/12/2024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174611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23069-AED0-4D69-A8D5-09B79CDB4DB0}" type="datetimeFigureOut">
              <a:rPr lang="en-NZ" smtClean="0"/>
              <a:t>10/12/2024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1333968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8113347"/>
            <a:ext cx="26112371" cy="13537294"/>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1778709"/>
            <a:ext cx="26112371" cy="7118943"/>
          </a:xfrm>
        </p:spPr>
        <p:txBody>
          <a:bodyPr/>
          <a:lstStyle>
            <a:lvl1pPr marL="0" indent="0">
              <a:buNone/>
              <a:defRPr sz="7946">
                <a:solidFill>
                  <a:schemeClr val="tx1">
                    <a:tint val="82000"/>
                  </a:schemeClr>
                </a:solidFill>
              </a:defRPr>
            </a:lvl1pPr>
            <a:lvl2pPr marL="1513743" indent="0">
              <a:buNone/>
              <a:defRPr sz="6622">
                <a:solidFill>
                  <a:schemeClr val="tx1">
                    <a:tint val="82000"/>
                  </a:schemeClr>
                </a:solidFill>
              </a:defRPr>
            </a:lvl2pPr>
            <a:lvl3pPr marL="3027487" indent="0">
              <a:buNone/>
              <a:defRPr sz="5960">
                <a:solidFill>
                  <a:schemeClr val="tx1">
                    <a:tint val="82000"/>
                  </a:schemeClr>
                </a:solidFill>
              </a:defRPr>
            </a:lvl3pPr>
            <a:lvl4pPr marL="4541230" indent="0">
              <a:buNone/>
              <a:defRPr sz="5297">
                <a:solidFill>
                  <a:schemeClr val="tx1">
                    <a:tint val="82000"/>
                  </a:schemeClr>
                </a:solidFill>
              </a:defRPr>
            </a:lvl4pPr>
            <a:lvl5pPr marL="6054974" indent="0">
              <a:buNone/>
              <a:defRPr sz="5297">
                <a:solidFill>
                  <a:schemeClr val="tx1">
                    <a:tint val="82000"/>
                  </a:schemeClr>
                </a:solidFill>
              </a:defRPr>
            </a:lvl5pPr>
            <a:lvl6pPr marL="7568717" indent="0">
              <a:buNone/>
              <a:defRPr sz="5297">
                <a:solidFill>
                  <a:schemeClr val="tx1">
                    <a:tint val="82000"/>
                  </a:schemeClr>
                </a:solidFill>
              </a:defRPr>
            </a:lvl6pPr>
            <a:lvl7pPr marL="9082461" indent="0">
              <a:buNone/>
              <a:defRPr sz="5297">
                <a:solidFill>
                  <a:schemeClr val="tx1">
                    <a:tint val="82000"/>
                  </a:schemeClr>
                </a:solidFill>
              </a:defRPr>
            </a:lvl7pPr>
            <a:lvl8pPr marL="10596204" indent="0">
              <a:buNone/>
              <a:defRPr sz="5297">
                <a:solidFill>
                  <a:schemeClr val="tx1">
                    <a:tint val="82000"/>
                  </a:schemeClr>
                </a:solidFill>
              </a:defRPr>
            </a:lvl8pPr>
            <a:lvl9pPr marL="12109948" indent="0">
              <a:buNone/>
              <a:defRPr sz="529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023069-AED0-4D69-A8D5-09B79CDB4DB0}" type="datetimeFigureOut">
              <a:rPr lang="en-NZ" smtClean="0"/>
              <a:t>10/12/2024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112573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8663267"/>
            <a:ext cx="12866966" cy="20648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8663267"/>
            <a:ext cx="12866966" cy="20648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023069-AED0-4D69-A8D5-09B79CDB4DB0}" type="datetimeFigureOut">
              <a:rPr lang="en-NZ" smtClean="0"/>
              <a:t>10/12/2024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1143643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732661"/>
            <a:ext cx="26112371" cy="62902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7977741"/>
            <a:ext cx="12807832" cy="3909768"/>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1887509"/>
            <a:ext cx="12807832" cy="17484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7977741"/>
            <a:ext cx="12870909" cy="3909768"/>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1887509"/>
            <a:ext cx="12870909" cy="17484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023069-AED0-4D69-A8D5-09B79CDB4DB0}" type="datetimeFigureOut">
              <a:rPr lang="en-NZ" smtClean="0"/>
              <a:t>10/12/2024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235352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023069-AED0-4D69-A8D5-09B79CDB4DB0}" type="datetimeFigureOut">
              <a:rPr lang="en-NZ" smtClean="0"/>
              <a:t>10/12/2024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3150187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023069-AED0-4D69-A8D5-09B79CDB4DB0}" type="datetimeFigureOut">
              <a:rPr lang="en-NZ" smtClean="0"/>
              <a:t>10/12/2024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40789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169583"/>
            <a:ext cx="9764544" cy="7593542"/>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4685704"/>
            <a:ext cx="15326827" cy="23127156"/>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9763125"/>
            <a:ext cx="9764544" cy="18087397"/>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FA023069-AED0-4D69-A8D5-09B79CDB4DB0}" type="datetimeFigureOut">
              <a:rPr lang="en-NZ" smtClean="0"/>
              <a:t>10/12/2024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2531919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169583"/>
            <a:ext cx="9764544" cy="7593542"/>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4685704"/>
            <a:ext cx="15326827" cy="23127156"/>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9763125"/>
            <a:ext cx="9764544" cy="18087397"/>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FA023069-AED0-4D69-A8D5-09B79CDB4DB0}" type="datetimeFigureOut">
              <a:rPr lang="en-NZ" smtClean="0"/>
              <a:t>10/12/2024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5F80C6-35D6-4D27-909E-C5D7B91B33C2}" type="slidenum">
              <a:rPr lang="en-NZ" smtClean="0"/>
              <a:t>‹#›</a:t>
            </a:fld>
            <a:endParaRPr lang="en-NZ"/>
          </a:p>
        </p:txBody>
      </p:sp>
    </p:spTree>
    <p:extLst>
      <p:ext uri="{BB962C8B-B14F-4D97-AF65-F5344CB8AC3E}">
        <p14:creationId xmlns:p14="http://schemas.microsoft.com/office/powerpoint/2010/main" val="3579610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732661"/>
            <a:ext cx="26112371" cy="629028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8663267"/>
            <a:ext cx="26112371" cy="206487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0163242"/>
            <a:ext cx="6811923" cy="1732653"/>
          </a:xfrm>
          <a:prstGeom prst="rect">
            <a:avLst/>
          </a:prstGeom>
        </p:spPr>
        <p:txBody>
          <a:bodyPr vert="horz" lIns="91440" tIns="45720" rIns="91440" bIns="45720" rtlCol="0" anchor="ctr"/>
          <a:lstStyle>
            <a:lvl1pPr algn="l">
              <a:defRPr sz="3973">
                <a:solidFill>
                  <a:schemeClr val="tx1">
                    <a:tint val="82000"/>
                  </a:schemeClr>
                </a:solidFill>
              </a:defRPr>
            </a:lvl1pPr>
          </a:lstStyle>
          <a:p>
            <a:fld id="{FA023069-AED0-4D69-A8D5-09B79CDB4DB0}" type="datetimeFigureOut">
              <a:rPr lang="en-NZ" smtClean="0"/>
              <a:t>10/12/2024</a:t>
            </a:fld>
            <a:endParaRPr lang="en-NZ"/>
          </a:p>
        </p:txBody>
      </p:sp>
      <p:sp>
        <p:nvSpPr>
          <p:cNvPr id="5" name="Footer Placeholder 4"/>
          <p:cNvSpPr>
            <a:spLocks noGrp="1"/>
          </p:cNvSpPr>
          <p:nvPr>
            <p:ph type="ftr" sz="quarter" idx="3"/>
          </p:nvPr>
        </p:nvSpPr>
        <p:spPr>
          <a:xfrm>
            <a:off x="10028665" y="30163242"/>
            <a:ext cx="10217884" cy="1732653"/>
          </a:xfrm>
          <a:prstGeom prst="rect">
            <a:avLst/>
          </a:prstGeom>
        </p:spPr>
        <p:txBody>
          <a:bodyPr vert="horz" lIns="91440" tIns="45720" rIns="91440" bIns="45720" rtlCol="0" anchor="ctr"/>
          <a:lstStyle>
            <a:lvl1pPr algn="ctr">
              <a:defRPr sz="3973">
                <a:solidFill>
                  <a:schemeClr val="tx1">
                    <a:tint val="82000"/>
                  </a:schemeClr>
                </a:solidFill>
              </a:defRPr>
            </a:lvl1pPr>
          </a:lstStyle>
          <a:p>
            <a:endParaRPr lang="en-NZ"/>
          </a:p>
        </p:txBody>
      </p:sp>
      <p:sp>
        <p:nvSpPr>
          <p:cNvPr id="6" name="Slide Number Placeholder 5"/>
          <p:cNvSpPr>
            <a:spLocks noGrp="1"/>
          </p:cNvSpPr>
          <p:nvPr>
            <p:ph type="sldNum" sz="quarter" idx="4"/>
          </p:nvPr>
        </p:nvSpPr>
        <p:spPr>
          <a:xfrm>
            <a:off x="21381869" y="30163242"/>
            <a:ext cx="6811923" cy="1732653"/>
          </a:xfrm>
          <a:prstGeom prst="rect">
            <a:avLst/>
          </a:prstGeom>
        </p:spPr>
        <p:txBody>
          <a:bodyPr vert="horz" lIns="91440" tIns="45720" rIns="91440" bIns="45720" rtlCol="0" anchor="ctr"/>
          <a:lstStyle>
            <a:lvl1pPr algn="r">
              <a:defRPr sz="3973">
                <a:solidFill>
                  <a:schemeClr val="tx1">
                    <a:tint val="82000"/>
                  </a:schemeClr>
                </a:solidFill>
              </a:defRPr>
            </a:lvl1pPr>
          </a:lstStyle>
          <a:p>
            <a:fld id="{DC5F80C6-35D6-4D27-909E-C5D7B91B33C2}" type="slidenum">
              <a:rPr lang="en-NZ" smtClean="0"/>
              <a:t>‹#›</a:t>
            </a:fld>
            <a:endParaRPr lang="en-NZ"/>
          </a:p>
        </p:txBody>
      </p:sp>
    </p:spTree>
    <p:extLst>
      <p:ext uri="{BB962C8B-B14F-4D97-AF65-F5344CB8AC3E}">
        <p14:creationId xmlns:p14="http://schemas.microsoft.com/office/powerpoint/2010/main" val="28127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customXml" Target="../ink/ink2.xml"/><Relationship Id="rId26" Type="http://schemas.openxmlformats.org/officeDocument/2006/relationships/customXml" Target="../ink/ink6.xml"/><Relationship Id="rId39" Type="http://schemas.openxmlformats.org/officeDocument/2006/relationships/image" Target="../media/image23.png"/><Relationship Id="rId21" Type="http://schemas.openxmlformats.org/officeDocument/2006/relationships/image" Target="../media/image14.png"/><Relationship Id="rId34" Type="http://schemas.openxmlformats.org/officeDocument/2006/relationships/customXml" Target="../ink/ink10.xml"/><Relationship Id="rId42" Type="http://schemas.openxmlformats.org/officeDocument/2006/relationships/customXml" Target="../ink/ink14.xml"/><Relationship Id="rId47" Type="http://schemas.openxmlformats.org/officeDocument/2006/relationships/image" Target="../media/image27.png"/><Relationship Id="rId50" Type="http://schemas.openxmlformats.org/officeDocument/2006/relationships/customXml" Target="../ink/ink18.xml"/><Relationship Id="rId55" Type="http://schemas.openxmlformats.org/officeDocument/2006/relationships/customXml" Target="../ink/ink21.xml"/><Relationship Id="rId63" Type="http://schemas.openxmlformats.org/officeDocument/2006/relationships/image" Target="../media/image36.png"/><Relationship Id="rId7" Type="http://schemas.openxmlformats.org/officeDocument/2006/relationships/image" Target="../media/image4.png"/><Relationship Id="rId2" Type="http://schemas.openxmlformats.org/officeDocument/2006/relationships/notesSlide" Target="../notesSlides/notesSlide1.xml"/><Relationship Id="rId16" Type="http://schemas.openxmlformats.org/officeDocument/2006/relationships/customXml" Target="../ink/ink1.xml"/><Relationship Id="rId29" Type="http://schemas.openxmlformats.org/officeDocument/2006/relationships/image" Target="../media/image18.png"/><Relationship Id="rId11" Type="http://schemas.openxmlformats.org/officeDocument/2006/relationships/image" Target="../media/image8.png"/><Relationship Id="rId24" Type="http://schemas.openxmlformats.org/officeDocument/2006/relationships/customXml" Target="../ink/ink5.xml"/><Relationship Id="rId32" Type="http://schemas.openxmlformats.org/officeDocument/2006/relationships/customXml" Target="../ink/ink9.xml"/><Relationship Id="rId37" Type="http://schemas.openxmlformats.org/officeDocument/2006/relationships/image" Target="../media/image22.png"/><Relationship Id="rId40" Type="http://schemas.openxmlformats.org/officeDocument/2006/relationships/customXml" Target="../ink/ink13.xml"/><Relationship Id="rId45" Type="http://schemas.openxmlformats.org/officeDocument/2006/relationships/image" Target="../media/image26.png"/><Relationship Id="rId53" Type="http://schemas.openxmlformats.org/officeDocument/2006/relationships/image" Target="../media/image30.png"/><Relationship Id="rId58" Type="http://schemas.openxmlformats.org/officeDocument/2006/relationships/customXml" Target="../ink/ink23.xml"/><Relationship Id="rId5" Type="http://schemas.microsoft.com/office/2007/relationships/hdphoto" Target="../media/hdphoto1.wdp"/><Relationship Id="rId61" Type="http://schemas.openxmlformats.org/officeDocument/2006/relationships/image" Target="../media/image34.png"/><Relationship Id="rId19" Type="http://schemas.openxmlformats.org/officeDocument/2006/relationships/image" Target="../media/image13.png"/><Relationship Id="rId14" Type="http://schemas.openxmlformats.org/officeDocument/2006/relationships/image" Target="../media/image11.png"/><Relationship Id="rId22" Type="http://schemas.openxmlformats.org/officeDocument/2006/relationships/customXml" Target="../ink/ink4.xml"/><Relationship Id="rId27" Type="http://schemas.openxmlformats.org/officeDocument/2006/relationships/image" Target="../media/image17.png"/><Relationship Id="rId30" Type="http://schemas.openxmlformats.org/officeDocument/2006/relationships/customXml" Target="../ink/ink8.xml"/><Relationship Id="rId35" Type="http://schemas.openxmlformats.org/officeDocument/2006/relationships/image" Target="../media/image21.png"/><Relationship Id="rId43" Type="http://schemas.openxmlformats.org/officeDocument/2006/relationships/image" Target="../media/image25.png"/><Relationship Id="rId48" Type="http://schemas.openxmlformats.org/officeDocument/2006/relationships/customXml" Target="../ink/ink17.xml"/><Relationship Id="rId56" Type="http://schemas.openxmlformats.org/officeDocument/2006/relationships/customXml" Target="../ink/ink22.xml"/><Relationship Id="rId64" Type="http://schemas.openxmlformats.org/officeDocument/2006/relationships/image" Target="../media/image37.png"/><Relationship Id="rId8" Type="http://schemas.openxmlformats.org/officeDocument/2006/relationships/image" Target="../media/image5.png"/><Relationship Id="rId51" Type="http://schemas.openxmlformats.org/officeDocument/2006/relationships/image" Target="../media/image29.png"/><Relationship Id="rId3"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customXml" Target="../ink/ink12.xml"/><Relationship Id="rId46" Type="http://schemas.openxmlformats.org/officeDocument/2006/relationships/customXml" Target="../ink/ink16.xml"/><Relationship Id="rId59" Type="http://schemas.openxmlformats.org/officeDocument/2006/relationships/image" Target="../media/image32.png"/><Relationship Id="rId20" Type="http://schemas.openxmlformats.org/officeDocument/2006/relationships/customXml" Target="../ink/ink3.xml"/><Relationship Id="rId41" Type="http://schemas.openxmlformats.org/officeDocument/2006/relationships/image" Target="../media/image24.png"/><Relationship Id="rId54" Type="http://schemas.openxmlformats.org/officeDocument/2006/relationships/customXml" Target="../ink/ink20.xml"/><Relationship Id="rId6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png"/><Relationship Id="rId15" Type="http://schemas.microsoft.com/office/2007/relationships/hdphoto" Target="../media/hdphoto2.wdp"/><Relationship Id="rId23" Type="http://schemas.openxmlformats.org/officeDocument/2006/relationships/image" Target="../media/image15.png"/><Relationship Id="rId28" Type="http://schemas.openxmlformats.org/officeDocument/2006/relationships/customXml" Target="../ink/ink7.xml"/><Relationship Id="rId36" Type="http://schemas.openxmlformats.org/officeDocument/2006/relationships/customXml" Target="../ink/ink11.xml"/><Relationship Id="rId49" Type="http://schemas.openxmlformats.org/officeDocument/2006/relationships/image" Target="../media/image28.png"/><Relationship Id="rId57" Type="http://schemas.openxmlformats.org/officeDocument/2006/relationships/image" Target="../media/image31.png"/><Relationship Id="rId10" Type="http://schemas.openxmlformats.org/officeDocument/2006/relationships/image" Target="../media/image7.png"/><Relationship Id="rId31" Type="http://schemas.openxmlformats.org/officeDocument/2006/relationships/image" Target="../media/image19.png"/><Relationship Id="rId44" Type="http://schemas.openxmlformats.org/officeDocument/2006/relationships/customXml" Target="../ink/ink15.xml"/><Relationship Id="rId52" Type="http://schemas.openxmlformats.org/officeDocument/2006/relationships/customXml" Target="../ink/ink19.xml"/><Relationship Id="rId6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3" name="Picture 12" descr="A picture containing satellite&#10;&#10;Description automatically generated">
            <a:extLst>
              <a:ext uri="{FF2B5EF4-FFF2-40B4-BE49-F238E27FC236}">
                <a16:creationId xmlns:a16="http://schemas.microsoft.com/office/drawing/2014/main" id="{B697ABEA-D8B2-F3E3-34FE-80965B127D1B}"/>
              </a:ext>
            </a:extLst>
          </p:cNvPr>
          <p:cNvPicPr>
            <a:picLocks noChangeAspect="1"/>
          </p:cNvPicPr>
          <p:nvPr/>
        </p:nvPicPr>
        <p:blipFill>
          <a:blip r:embed="rId3">
            <a:extLst>
              <a:ext uri="{28A0092B-C50C-407E-A947-70E740481C1C}">
                <a14:useLocalDpi xmlns:a14="http://schemas.microsoft.com/office/drawing/2010/main" val="0"/>
              </a:ext>
            </a:extLst>
          </a:blip>
          <a:srcRect b="2175"/>
          <a:stretch/>
        </p:blipFill>
        <p:spPr>
          <a:xfrm rot="21600000">
            <a:off x="-895313" y="24616602"/>
            <a:ext cx="11614553" cy="8237381"/>
          </a:xfrm>
          <a:prstGeom prst="rect">
            <a:avLst/>
          </a:prstGeom>
        </p:spPr>
      </p:pic>
      <p:pic>
        <p:nvPicPr>
          <p:cNvPr id="12" name="Picture 11" descr="A picture containing star, dark, outdoor object, orange&#10;&#10;Description automatically generated">
            <a:extLst>
              <a:ext uri="{FF2B5EF4-FFF2-40B4-BE49-F238E27FC236}">
                <a16:creationId xmlns:a16="http://schemas.microsoft.com/office/drawing/2014/main" id="{E962CEC1-3B24-7E38-4A33-0DA514DFC91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24518" r="26022"/>
          <a:stretch/>
        </p:blipFill>
        <p:spPr>
          <a:xfrm rot="16200000">
            <a:off x="78760" y="-82289"/>
            <a:ext cx="7425236" cy="7576185"/>
          </a:xfrm>
          <a:prstGeom prst="rect">
            <a:avLst/>
          </a:prstGeom>
          <a:effectLst>
            <a:outerShdw blurRad="50800" dist="38100" dir="2700000" algn="tl" rotWithShape="0">
              <a:prstClr val="black">
                <a:alpha val="40000"/>
              </a:prstClr>
            </a:outerShdw>
          </a:effectLst>
        </p:spPr>
      </p:pic>
      <p:sp>
        <p:nvSpPr>
          <p:cNvPr id="1125" name="TextBox 1124">
            <a:extLst>
              <a:ext uri="{FF2B5EF4-FFF2-40B4-BE49-F238E27FC236}">
                <a16:creationId xmlns:a16="http://schemas.microsoft.com/office/drawing/2014/main" id="{22F0C0DA-4E8C-6B87-7981-E1A2A738873E}"/>
              </a:ext>
            </a:extLst>
          </p:cNvPr>
          <p:cNvSpPr txBox="1"/>
          <p:nvPr/>
        </p:nvSpPr>
        <p:spPr>
          <a:xfrm>
            <a:off x="4653884" y="24699362"/>
            <a:ext cx="4090055" cy="461664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NZ" sz="1400" dirty="0"/>
              <a:t>The twin Voyager spacecraft launched in 1977 continue to send back data, albeit increasingly incomplete. Being able to make the most of these measurements is crucial to understanding </a:t>
            </a:r>
            <a:r>
              <a:rPr lang="en-NZ" sz="1400" b="1" dirty="0"/>
              <a:t>turbulent dynamics </a:t>
            </a:r>
            <a:r>
              <a:rPr lang="en-NZ" sz="1400" dirty="0"/>
              <a:t>in the </a:t>
            </a:r>
            <a:r>
              <a:rPr lang="en-NZ" sz="1400" b="1" dirty="0"/>
              <a:t>outer heliosphere and interstellar medium</a:t>
            </a:r>
            <a:r>
              <a:rPr lang="en-NZ" sz="1400" dirty="0"/>
              <a:t>.</a:t>
            </a:r>
          </a:p>
          <a:p>
            <a:endParaRPr lang="en-NZ" sz="1400" b="1" dirty="0"/>
          </a:p>
          <a:p>
            <a:r>
              <a:rPr lang="en-NZ" sz="1400" dirty="0"/>
              <a:t>Here, having verified our correction to the LINT SF on Wind data, we apply it to two sparse intervals from Voyager, and convert the corrected SFs to equivalent spectra.</a:t>
            </a:r>
          </a:p>
          <a:p>
            <a:endParaRPr lang="en-NZ" sz="1400" dirty="0"/>
          </a:p>
          <a:p>
            <a:r>
              <a:rPr lang="en-NZ" sz="1400" b="1" dirty="0"/>
              <a:t>We find inertial range slopes to be somewhat shallower to the Kolmogorov -5/3, in line with previous results (</a:t>
            </a:r>
            <a:r>
              <a:rPr lang="en-NZ" sz="1400" b="1" dirty="0" err="1"/>
              <a:t>Fraternale</a:t>
            </a:r>
            <a:r>
              <a:rPr lang="en-NZ" sz="1400" b="1" dirty="0"/>
              <a:t> &amp; </a:t>
            </a:r>
            <a:r>
              <a:rPr lang="en-NZ" sz="1400" b="1" dirty="0" err="1"/>
              <a:t>Pogorelov</a:t>
            </a:r>
            <a:r>
              <a:rPr lang="en-NZ" sz="1400" b="1" dirty="0"/>
              <a:t>, 2021).</a:t>
            </a:r>
          </a:p>
          <a:p>
            <a:endParaRPr lang="en-NZ" sz="1400" b="1" dirty="0"/>
          </a:p>
          <a:p>
            <a:r>
              <a:rPr lang="en-US" sz="1400" dirty="0"/>
              <a:t>This brief application hints at the future potential of this work to unlock hitherto inaccessible scientific value from </a:t>
            </a:r>
            <a:r>
              <a:rPr lang="en-US" sz="1400" b="1" dirty="0"/>
              <a:t>sparse datasets</a:t>
            </a:r>
            <a:r>
              <a:rPr lang="en-US" sz="1400" dirty="0"/>
              <a:t>, of not only solar wind turbulence but</a:t>
            </a:r>
            <a:r>
              <a:rPr lang="en-US" sz="1400" b="1" dirty="0"/>
              <a:t> a variety of astrophysical and geophysical processes.</a:t>
            </a:r>
            <a:endParaRPr lang="en-NZ" sz="1400" b="1" dirty="0"/>
          </a:p>
        </p:txBody>
      </p:sp>
      <p:sp>
        <p:nvSpPr>
          <p:cNvPr id="1126" name="TextBox 1125">
            <a:extLst>
              <a:ext uri="{FF2B5EF4-FFF2-40B4-BE49-F238E27FC236}">
                <a16:creationId xmlns:a16="http://schemas.microsoft.com/office/drawing/2014/main" id="{0907D33C-422F-515F-4F6F-BCA3D7AF704D}"/>
              </a:ext>
            </a:extLst>
          </p:cNvPr>
          <p:cNvSpPr txBox="1"/>
          <p:nvPr/>
        </p:nvSpPr>
        <p:spPr>
          <a:xfrm>
            <a:off x="6745145" y="3829260"/>
            <a:ext cx="8571055"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NZ" b="1" dirty="0"/>
              <a:t>The Sun. </a:t>
            </a:r>
            <a:r>
              <a:rPr lang="en-NZ" dirty="0"/>
              <a:t>Why is its outer atmosphere </a:t>
            </a:r>
            <a:r>
              <a:rPr lang="en-NZ" dirty="0">
                <a:solidFill>
                  <a:schemeClr val="tx1"/>
                </a:solidFill>
              </a:rPr>
              <a:t>so much </a:t>
            </a:r>
            <a:r>
              <a:rPr lang="en-NZ" dirty="0"/>
              <a:t>hotter than its surface? How is energy dissipated in a fluid with practically zero collisions such as the solar wind? Can we better predict space weather? Improving our understanding of </a:t>
            </a:r>
            <a:r>
              <a:rPr lang="en-NZ" b="1" dirty="0"/>
              <a:t>turbulence</a:t>
            </a:r>
            <a:r>
              <a:rPr lang="en-NZ" dirty="0"/>
              <a:t> could help answer these questions. The </a:t>
            </a:r>
            <a:r>
              <a:rPr lang="en-NZ" b="1" dirty="0"/>
              <a:t>structure function </a:t>
            </a:r>
            <a:r>
              <a:rPr lang="en-NZ" dirty="0"/>
              <a:t>is an important statistic for this.</a:t>
            </a:r>
          </a:p>
          <a:p>
            <a:endParaRPr lang="en-NZ" b="1" dirty="0"/>
          </a:p>
          <a:p>
            <a:r>
              <a:rPr lang="en-NZ" dirty="0"/>
              <a:t>Here we perform an extensive simulation to fully characterise the errors that data gaps introduce to the structure function. We demonstrate the ability </a:t>
            </a:r>
            <a:r>
              <a:rPr lang="en-NZ" b="1" dirty="0"/>
              <a:t>to learn and correct for</a:t>
            </a:r>
            <a:r>
              <a:rPr lang="en-NZ" dirty="0"/>
              <a:t> the consistent errors introduced by linear interpolation of gaps.</a:t>
            </a:r>
          </a:p>
        </p:txBody>
      </p:sp>
      <p:pic>
        <p:nvPicPr>
          <p:cNvPr id="56" name="Picture 55">
            <a:extLst>
              <a:ext uri="{FF2B5EF4-FFF2-40B4-BE49-F238E27FC236}">
                <a16:creationId xmlns:a16="http://schemas.microsoft.com/office/drawing/2014/main" id="{B71E9FD6-65AB-A37B-40C1-94B72B554C59}"/>
              </a:ext>
            </a:extLst>
          </p:cNvPr>
          <p:cNvPicPr>
            <a:picLocks noChangeAspect="1"/>
          </p:cNvPicPr>
          <p:nvPr/>
        </p:nvPicPr>
        <p:blipFill>
          <a:blip r:embed="rId6"/>
          <a:stretch>
            <a:fillRect/>
          </a:stretch>
        </p:blipFill>
        <p:spPr>
          <a:xfrm>
            <a:off x="20746008" y="9742232"/>
            <a:ext cx="8460962" cy="229847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8" name="Rectangle 47">
            <a:extLst>
              <a:ext uri="{FF2B5EF4-FFF2-40B4-BE49-F238E27FC236}">
                <a16:creationId xmlns:a16="http://schemas.microsoft.com/office/drawing/2014/main" id="{34D896DB-1344-CFC8-C5B5-F0ACB306BDAB}"/>
              </a:ext>
            </a:extLst>
          </p:cNvPr>
          <p:cNvSpPr/>
          <p:nvPr/>
        </p:nvSpPr>
        <p:spPr>
          <a:xfrm>
            <a:off x="15648337" y="4116188"/>
            <a:ext cx="13820602" cy="1573245"/>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NZ"/>
          </a:p>
        </p:txBody>
      </p:sp>
      <p:pic>
        <p:nvPicPr>
          <p:cNvPr id="10" name="Picture 9" descr="A picture containing transport, satellite, wire&#10;&#10;Description automatically generated">
            <a:extLst>
              <a:ext uri="{FF2B5EF4-FFF2-40B4-BE49-F238E27FC236}">
                <a16:creationId xmlns:a16="http://schemas.microsoft.com/office/drawing/2014/main" id="{0AC75F2E-2115-E66A-795E-3F64F8B155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159" y="18217773"/>
            <a:ext cx="2771314" cy="2463946"/>
          </a:xfrm>
          <a:prstGeom prst="rect">
            <a:avLst/>
          </a:prstGeom>
        </p:spPr>
      </p:pic>
      <p:sp>
        <p:nvSpPr>
          <p:cNvPr id="4" name="Rectangle 3">
            <a:extLst>
              <a:ext uri="{FF2B5EF4-FFF2-40B4-BE49-F238E27FC236}">
                <a16:creationId xmlns:a16="http://schemas.microsoft.com/office/drawing/2014/main" id="{A887C1ED-786E-FB95-0C3D-1B27521CDF43}"/>
              </a:ext>
            </a:extLst>
          </p:cNvPr>
          <p:cNvSpPr/>
          <p:nvPr/>
        </p:nvSpPr>
        <p:spPr>
          <a:xfrm>
            <a:off x="7498531" y="62619"/>
            <a:ext cx="22780675" cy="2709215"/>
          </a:xfrm>
          <a:prstGeom prst="rect">
            <a:avLst/>
          </a:prstGeom>
          <a:noFill/>
        </p:spPr>
        <p:txBody>
          <a:bodyPr vert="horz" lIns="227064" tIns="113532" rIns="227064" bIns="113532" rtlCol="0" anchor="b">
            <a:normAutofit/>
          </a:bodyPr>
          <a:lstStyle/>
          <a:p>
            <a:pPr>
              <a:lnSpc>
                <a:spcPct val="90000"/>
              </a:lnSpc>
              <a:spcBef>
                <a:spcPct val="0"/>
              </a:spcBef>
              <a:spcAft>
                <a:spcPts val="1490"/>
              </a:spcAft>
            </a:pPr>
            <a:r>
              <a:rPr lang="en-US" sz="166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M  I  N  D    T  H  E    G  A  P </a:t>
            </a:r>
          </a:p>
        </p:txBody>
      </p:sp>
      <p:sp>
        <p:nvSpPr>
          <p:cNvPr id="9" name="TextBox 8">
            <a:extLst>
              <a:ext uri="{FF2B5EF4-FFF2-40B4-BE49-F238E27FC236}">
                <a16:creationId xmlns:a16="http://schemas.microsoft.com/office/drawing/2014/main" id="{3BCE45CE-65B2-C258-2A5A-C8A67927BC06}"/>
              </a:ext>
            </a:extLst>
          </p:cNvPr>
          <p:cNvSpPr txBox="1"/>
          <p:nvPr/>
        </p:nvSpPr>
        <p:spPr>
          <a:xfrm>
            <a:off x="8293442" y="2538616"/>
            <a:ext cx="23035013" cy="1354959"/>
          </a:xfrm>
          <a:prstGeom prst="rect">
            <a:avLst/>
          </a:prstGeom>
          <a:noFill/>
        </p:spPr>
        <p:txBody>
          <a:bodyPr vert="horz" lIns="227064" tIns="113532" rIns="227064" bIns="113532" rtlCol="0">
            <a:normAutofit/>
          </a:bodyPr>
          <a:lstStyle/>
          <a:p>
            <a:pPr>
              <a:lnSpc>
                <a:spcPct val="90000"/>
              </a:lnSpc>
              <a:spcBef>
                <a:spcPts val="2483"/>
              </a:spcBef>
            </a:pPr>
            <a:r>
              <a:rPr lang="en-US" sz="4000" b="1" dirty="0"/>
              <a:t>Correcting gap-induced biases from sparsely-sampled time series of solar wind turbulence</a:t>
            </a:r>
          </a:p>
        </p:txBody>
      </p:sp>
      <p:pic>
        <p:nvPicPr>
          <p:cNvPr id="28" name="Picture 4" descr="Full University logo">
            <a:extLst>
              <a:ext uri="{FF2B5EF4-FFF2-40B4-BE49-F238E27FC236}">
                <a16:creationId xmlns:a16="http://schemas.microsoft.com/office/drawing/2014/main" id="{68893F82-396D-79F9-2555-C0059DCEE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87294" y="4007625"/>
            <a:ext cx="4355180" cy="19076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C192EBB-C8E1-7D6A-0088-2531C49FEB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65838" y="18330224"/>
            <a:ext cx="9940369" cy="304934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descr="A group of graphs showing different colors&#10;&#10;Description automatically generated with medium confidence">
            <a:extLst>
              <a:ext uri="{FF2B5EF4-FFF2-40B4-BE49-F238E27FC236}">
                <a16:creationId xmlns:a16="http://schemas.microsoft.com/office/drawing/2014/main" id="{53C562AF-E873-D751-D232-28CA6FF921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70337" y="13683886"/>
            <a:ext cx="8000320" cy="7273016"/>
          </a:xfrm>
          <a:prstGeom prst="rect">
            <a:avLst/>
          </a:prstGeom>
          <a:solidFill>
            <a:srgbClr val="000000">
              <a:shade val="95000"/>
            </a:srgbClr>
          </a:solidFill>
          <a:ln w="3175" cap="sq">
            <a:solidFill>
              <a:srgbClr val="000000"/>
            </a:solidFill>
            <a:miter lim="800000"/>
          </a:ln>
          <a:effectLst>
            <a:outerShdw blurRad="254000" dist="190500" dir="2700000" sy="90000" algn="bl" rotWithShape="0">
              <a:srgbClr val="000000">
                <a:alpha val="40000"/>
              </a:srgbClr>
            </a:outerShdw>
          </a:effectLst>
        </p:spPr>
      </p:pic>
      <p:sp>
        <p:nvSpPr>
          <p:cNvPr id="29" name="TextBox 28">
            <a:extLst>
              <a:ext uri="{FF2B5EF4-FFF2-40B4-BE49-F238E27FC236}">
                <a16:creationId xmlns:a16="http://schemas.microsoft.com/office/drawing/2014/main" id="{43AF6975-A228-7F27-AEEA-B303B1E8825D}"/>
              </a:ext>
            </a:extLst>
          </p:cNvPr>
          <p:cNvSpPr txBox="1"/>
          <p:nvPr/>
        </p:nvSpPr>
        <p:spPr>
          <a:xfrm>
            <a:off x="3707282" y="6490370"/>
            <a:ext cx="3364966" cy="769441"/>
          </a:xfrm>
          <a:prstGeom prst="rect">
            <a:avLst/>
          </a:prstGeom>
          <a:noFill/>
        </p:spPr>
        <p:txBody>
          <a:bodyPr wrap="square" rtlCol="0">
            <a:spAutoFit/>
          </a:bodyPr>
          <a:lstStyle/>
          <a:p>
            <a:r>
              <a:rPr lang="en-NZ" sz="3200" dirty="0"/>
              <a:t>THE</a:t>
            </a:r>
            <a:r>
              <a:rPr lang="en-NZ" sz="4000" dirty="0"/>
              <a:t> </a:t>
            </a:r>
            <a:r>
              <a:rPr lang="en-NZ" sz="4400" dirty="0"/>
              <a:t>PHYSICS</a:t>
            </a:r>
            <a:endParaRPr lang="en-NZ" sz="4000" dirty="0"/>
          </a:p>
        </p:txBody>
      </p:sp>
      <p:sp>
        <p:nvSpPr>
          <p:cNvPr id="34" name="TextBox 33">
            <a:extLst>
              <a:ext uri="{FF2B5EF4-FFF2-40B4-BE49-F238E27FC236}">
                <a16:creationId xmlns:a16="http://schemas.microsoft.com/office/drawing/2014/main" id="{CAFE06C7-FE9A-F410-EAE9-047A222E2DB7}"/>
              </a:ext>
            </a:extLst>
          </p:cNvPr>
          <p:cNvSpPr txBox="1"/>
          <p:nvPr/>
        </p:nvSpPr>
        <p:spPr>
          <a:xfrm>
            <a:off x="19885581" y="4342521"/>
            <a:ext cx="10085063" cy="1281802"/>
          </a:xfrm>
          <a:prstGeom prst="rect">
            <a:avLst/>
          </a:prstGeom>
          <a:noFill/>
        </p:spPr>
        <p:txBody>
          <a:bodyPr vert="horz" lIns="227064" tIns="113532" rIns="227064" bIns="113532" rtlCol="0">
            <a:normAutofit/>
          </a:bodyPr>
          <a:lstStyle/>
          <a:p>
            <a:pPr>
              <a:lnSpc>
                <a:spcPct val="90000"/>
              </a:lnSpc>
              <a:spcBef>
                <a:spcPts val="2483"/>
              </a:spcBef>
            </a:pPr>
            <a:r>
              <a:rPr lang="en-US" sz="4300" dirty="0"/>
              <a:t>Daniel T. S. Wrench &amp; Tulasi N. Parashar</a:t>
            </a:r>
            <a:br>
              <a:rPr lang="en-US" sz="4400" dirty="0"/>
            </a:br>
            <a:r>
              <a:rPr lang="en-US" sz="2400" dirty="0"/>
              <a:t>daniel.wrench@vuw.ac.nz         School of Chemical &amp; Physical Sciences</a:t>
            </a:r>
            <a:endParaRPr lang="en-US" sz="4400" dirty="0"/>
          </a:p>
        </p:txBody>
      </p:sp>
      <p:sp>
        <p:nvSpPr>
          <p:cNvPr id="14" name="TextBox 13">
            <a:extLst>
              <a:ext uri="{FF2B5EF4-FFF2-40B4-BE49-F238E27FC236}">
                <a16:creationId xmlns:a16="http://schemas.microsoft.com/office/drawing/2014/main" id="{89F53CAF-BBE8-60F3-BF97-48659634B44A}"/>
              </a:ext>
            </a:extLst>
          </p:cNvPr>
          <p:cNvSpPr txBox="1"/>
          <p:nvPr/>
        </p:nvSpPr>
        <p:spPr>
          <a:xfrm>
            <a:off x="1995387" y="7365583"/>
            <a:ext cx="6788756" cy="1938992"/>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The solar wind is a plasma that continuously flows out of the Sun (Fig. 1). During its supersonic propagation through the solar system, it becomes </a:t>
            </a:r>
            <a:r>
              <a:rPr lang="en-NZ" sz="2000" b="1" dirty="0"/>
              <a:t>turbulent</a:t>
            </a:r>
            <a:r>
              <a:rPr lang="en-NZ" sz="2000" dirty="0"/>
              <a:t>. Understanding this turbulence is key to improving models of energy dissipation in </a:t>
            </a:r>
            <a:r>
              <a:rPr lang="en-NZ" sz="2000" dirty="0" err="1"/>
              <a:t>collisionless</a:t>
            </a:r>
            <a:r>
              <a:rPr lang="en-NZ" sz="2000" dirty="0"/>
              <a:t> plasmas, particle transport in the heliosphere, and, in turn, our forecasts of space weather.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36B15E-DA32-D8FB-4732-9399E1F684CF}"/>
                  </a:ext>
                </a:extLst>
              </p:cNvPr>
              <p:cNvSpPr txBox="1"/>
              <p:nvPr/>
            </p:nvSpPr>
            <p:spPr>
              <a:xfrm>
                <a:off x="10113869" y="7413275"/>
                <a:ext cx="9113576" cy="2246769"/>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Due to their highly unpredictable and multi-scale nature, turbulent flows are typically studied using statistics that quantify the distribution of energy across scales. One such statistic is the </a:t>
                </a:r>
                <a:r>
                  <a:rPr lang="en-NZ" sz="2000" b="1" dirty="0"/>
                  <a:t>structure function (SF)</a:t>
                </a:r>
                <a:r>
                  <a:rPr lang="en-NZ" sz="2000" i="1" dirty="0"/>
                  <a:t>. </a:t>
                </a:r>
                <a:r>
                  <a:rPr lang="en-NZ" sz="2000" dirty="0"/>
                  <a:t>This gives the moments of the distributions of increments, </a:t>
                </a:r>
                <a14:m>
                  <m:oMath xmlns:m="http://schemas.openxmlformats.org/officeDocument/2006/math">
                    <m:r>
                      <a:rPr lang="en-NZ" sz="2000" i="1">
                        <a:latin typeface="Cambria Math" panose="02040503050406030204" pitchFamily="18" charset="0"/>
                        <a:ea typeface="Cambria Math" panose="02040503050406030204" pitchFamily="18" charset="0"/>
                      </a:rPr>
                      <m:t>𝒫</m:t>
                    </m:r>
                    <m:r>
                      <a:rPr lang="en-NZ" sz="2000">
                        <a:latin typeface="Cambria Math" panose="02040503050406030204" pitchFamily="18" charset="0"/>
                        <a:ea typeface="Cambria Math" panose="02040503050406030204" pitchFamily="18" charset="0"/>
                      </a:rPr>
                      <m:t>[</m:t>
                    </m:r>
                    <m:r>
                      <a:rPr lang="en-NZ" sz="2000" i="1">
                        <a:latin typeface="Cambria Math" panose="02040503050406030204" pitchFamily="18" charset="0"/>
                      </a:rPr>
                      <m:t>𝑥</m:t>
                    </m:r>
                    <m:d>
                      <m:dPr>
                        <m:ctrlPr>
                          <a:rPr lang="en-NZ" sz="2000" i="1">
                            <a:latin typeface="Cambria Math" panose="02040503050406030204" pitchFamily="18" charset="0"/>
                          </a:rPr>
                        </m:ctrlPr>
                      </m:dPr>
                      <m:e>
                        <m:r>
                          <a:rPr lang="en-NZ" sz="2000" i="1">
                            <a:latin typeface="Cambria Math" panose="02040503050406030204" pitchFamily="18" charset="0"/>
                          </a:rPr>
                          <m:t>𝑡</m:t>
                        </m:r>
                        <m:r>
                          <a:rPr lang="en-NZ" sz="2000" i="1">
                            <a:latin typeface="Cambria Math" panose="02040503050406030204" pitchFamily="18" charset="0"/>
                          </a:rPr>
                          <m:t>+</m:t>
                        </m:r>
                        <m:r>
                          <a:rPr lang="en-NZ" sz="2000" i="1">
                            <a:latin typeface="Cambria Math" panose="02040503050406030204" pitchFamily="18" charset="0"/>
                          </a:rPr>
                          <m:t>𝜏</m:t>
                        </m:r>
                      </m:e>
                    </m:d>
                    <m:r>
                      <a:rPr lang="en-NZ" sz="2000" i="1">
                        <a:latin typeface="Cambria Math" panose="02040503050406030204" pitchFamily="18" charset="0"/>
                      </a:rPr>
                      <m:t>−</m:t>
                    </m:r>
                    <m:r>
                      <a:rPr lang="en-NZ" sz="2000" i="1">
                        <a:latin typeface="Cambria Math" panose="02040503050406030204" pitchFamily="18" charset="0"/>
                      </a:rPr>
                      <m:t>𝑥</m:t>
                    </m:r>
                    <m:d>
                      <m:dPr>
                        <m:ctrlPr>
                          <a:rPr lang="en-NZ" sz="2000" i="1">
                            <a:latin typeface="Cambria Math" panose="02040503050406030204" pitchFamily="18" charset="0"/>
                          </a:rPr>
                        </m:ctrlPr>
                      </m:dPr>
                      <m:e>
                        <m:r>
                          <a:rPr lang="en-NZ" sz="2000" i="1">
                            <a:latin typeface="Cambria Math" panose="02040503050406030204" pitchFamily="18" charset="0"/>
                          </a:rPr>
                          <m:t>𝑡</m:t>
                        </m:r>
                      </m:e>
                    </m:d>
                  </m:oMath>
                </a14:m>
                <a:r>
                  <a:rPr lang="en-NZ" sz="2000" dirty="0"/>
                  <a:t>], as a function of lag  </a:t>
                </a:r>
                <a14:m>
                  <m:oMath xmlns:m="http://schemas.openxmlformats.org/officeDocument/2006/math">
                    <m:r>
                      <a:rPr lang="en-NZ" sz="2000" i="1">
                        <a:latin typeface="Cambria Math" panose="02040503050406030204" pitchFamily="18" charset="0"/>
                      </a:rPr>
                      <m:t>𝜏</m:t>
                    </m:r>
                  </m:oMath>
                </a14:m>
                <a:r>
                  <a:rPr lang="en-NZ" sz="2000" dirty="0"/>
                  <a:t>. The slope of the SF in log-log space is computed and compared with theoretical predictions. The 2</a:t>
                </a:r>
                <a:r>
                  <a:rPr lang="en-NZ" sz="2000" baseline="30000" dirty="0"/>
                  <a:t>nd</a:t>
                </a:r>
                <a:r>
                  <a:rPr lang="en-NZ" sz="2000" dirty="0"/>
                  <a:t>-order (</a:t>
                </a:r>
                <a14:m>
                  <m:oMath xmlns:m="http://schemas.openxmlformats.org/officeDocument/2006/math">
                    <m:r>
                      <a:rPr lang="en-NZ" sz="2000" i="1">
                        <a:latin typeface="Cambria Math" panose="02040503050406030204" pitchFamily="18" charset="0"/>
                      </a:rPr>
                      <m:t>𝑝</m:t>
                    </m:r>
                    <m:r>
                      <a:rPr lang="en-NZ" sz="2000" i="1">
                        <a:latin typeface="Cambria Math" panose="02040503050406030204" pitchFamily="18" charset="0"/>
                      </a:rPr>
                      <m:t>=2)</m:t>
                    </m:r>
                  </m:oMath>
                </a14:m>
                <a:r>
                  <a:rPr lang="en-NZ" sz="2000" dirty="0"/>
                  <a:t> SF is called the </a:t>
                </a:r>
                <a:r>
                  <a:rPr lang="en-NZ" sz="2000" b="1" dirty="0"/>
                  <a:t>variogram</a:t>
                </a:r>
                <a:r>
                  <a:rPr lang="en-NZ" sz="2000" dirty="0"/>
                  <a:t> in </a:t>
                </a:r>
                <a:r>
                  <a:rPr lang="en-NZ" sz="2000" dirty="0" err="1"/>
                  <a:t>geostatistics</a:t>
                </a:r>
                <a:r>
                  <a:rPr lang="en-NZ" sz="2000" dirty="0"/>
                  <a:t> (Fig. 2). The 4</a:t>
                </a:r>
                <a:r>
                  <a:rPr lang="en-NZ" sz="2000" baseline="30000" dirty="0"/>
                  <a:t>th</a:t>
                </a:r>
                <a:r>
                  <a:rPr lang="en-NZ" sz="2000" dirty="0"/>
                  <a:t>-order SF (scale-dependent kurtosis) is used to study </a:t>
                </a:r>
                <a:r>
                  <a:rPr lang="en-NZ" sz="2000" b="1" dirty="0"/>
                  <a:t>intermittency</a:t>
                </a:r>
                <a:r>
                  <a:rPr lang="en-NZ" sz="2000" dirty="0"/>
                  <a:t>.</a:t>
                </a:r>
              </a:p>
            </p:txBody>
          </p:sp>
        </mc:Choice>
        <mc:Fallback xmlns="">
          <p:sp>
            <p:nvSpPr>
              <p:cNvPr id="16" name="TextBox 15">
                <a:extLst>
                  <a:ext uri="{FF2B5EF4-FFF2-40B4-BE49-F238E27FC236}">
                    <a16:creationId xmlns:a16="http://schemas.microsoft.com/office/drawing/2014/main" id="{7E36B15E-DA32-D8FB-4732-9399E1F684CF}"/>
                  </a:ext>
                </a:extLst>
              </p:cNvPr>
              <p:cNvSpPr txBox="1">
                <a:spLocks noRot="1" noChangeAspect="1" noMove="1" noResize="1" noEditPoints="1" noAdjustHandles="1" noChangeArrowheads="1" noChangeShapeType="1" noTextEdit="1"/>
              </p:cNvSpPr>
              <p:nvPr/>
            </p:nvSpPr>
            <p:spPr>
              <a:xfrm>
                <a:off x="10113869" y="7413275"/>
                <a:ext cx="9113576" cy="2246769"/>
              </a:xfrm>
              <a:prstGeom prst="rect">
                <a:avLst/>
              </a:prstGeom>
              <a:blipFill>
                <a:blip r:embed="rId11"/>
                <a:stretch>
                  <a:fillRect l="-601" t="-1075" b="-3226"/>
                </a:stretch>
              </a:blipFill>
            </p:spPr>
            <p:txBody>
              <a:bodyPr/>
              <a:lstStyle/>
              <a:p>
                <a:r>
                  <a:rPr lang="en-NZ">
                    <a:noFill/>
                  </a:rPr>
                  <a:t> </a:t>
                </a:r>
              </a:p>
            </p:txBody>
          </p:sp>
        </mc:Fallback>
      </mc:AlternateContent>
      <p:sp>
        <p:nvSpPr>
          <p:cNvPr id="18" name="TextBox 17">
            <a:extLst>
              <a:ext uri="{FF2B5EF4-FFF2-40B4-BE49-F238E27FC236}">
                <a16:creationId xmlns:a16="http://schemas.microsoft.com/office/drawing/2014/main" id="{F9BA9D8F-8C39-D723-A5AF-F210E3102ABC}"/>
              </a:ext>
            </a:extLst>
          </p:cNvPr>
          <p:cNvSpPr txBox="1"/>
          <p:nvPr/>
        </p:nvSpPr>
        <p:spPr>
          <a:xfrm>
            <a:off x="20434834" y="7349418"/>
            <a:ext cx="9083310" cy="2246769"/>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Unfortunately, while often comprising many thousands of observations, intervals of the solar wind are commonly plagued by gaps. This is particularly a problem for data from the distant </a:t>
            </a:r>
            <a:r>
              <a:rPr lang="en-NZ" sz="2000" i="1" dirty="0"/>
              <a:t>Voyager</a:t>
            </a:r>
            <a:r>
              <a:rPr lang="en-NZ" sz="2000" dirty="0"/>
              <a:t> spacecraft. The SF can be computed from un-evenly sampled series, but it becomes increasingly distorted as gaps affect different lags to different extents. Being able to account for this distortion is key to maximising the amount of robust scientific output from such sparse time series (</a:t>
            </a:r>
            <a:r>
              <a:rPr lang="en-NZ" sz="2000" dirty="0" err="1"/>
              <a:t>Fraternale</a:t>
            </a:r>
            <a:r>
              <a:rPr lang="en-NZ" sz="2000" dirty="0"/>
              <a:t> et al</a:t>
            </a:r>
            <a:r>
              <a:rPr lang="en-NZ" sz="2000" i="1" dirty="0"/>
              <a:t>. </a:t>
            </a:r>
            <a:r>
              <a:rPr lang="en-NZ" sz="2000" dirty="0"/>
              <a:t>2019, </a:t>
            </a:r>
            <a:r>
              <a:rPr lang="en-NZ" sz="2000" dirty="0" err="1"/>
              <a:t>Dorseth</a:t>
            </a:r>
            <a:r>
              <a:rPr lang="en-NZ" sz="2000" dirty="0"/>
              <a:t> et al</a:t>
            </a:r>
            <a:r>
              <a:rPr lang="en-NZ" sz="2000" i="1" dirty="0"/>
              <a:t>.</a:t>
            </a:r>
            <a:r>
              <a:rPr lang="en-NZ" sz="2000" dirty="0"/>
              <a:t> 2024).</a:t>
            </a:r>
          </a:p>
        </p:txBody>
      </p:sp>
      <p:sp>
        <p:nvSpPr>
          <p:cNvPr id="20" name="TextBox 19">
            <a:extLst>
              <a:ext uri="{FF2B5EF4-FFF2-40B4-BE49-F238E27FC236}">
                <a16:creationId xmlns:a16="http://schemas.microsoft.com/office/drawing/2014/main" id="{326BD862-C845-6356-AD10-92472BD25B7E}"/>
              </a:ext>
            </a:extLst>
          </p:cNvPr>
          <p:cNvSpPr txBox="1"/>
          <p:nvPr/>
        </p:nvSpPr>
        <p:spPr>
          <a:xfrm>
            <a:off x="840983" y="13691738"/>
            <a:ext cx="5544097" cy="4708981"/>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We simulate a variety of gap types for a large set of magnetic field intervals from the Parker Solar Probe spacecraft (see below). Using Eq. 1, we estimate the 2</a:t>
            </a:r>
            <a:r>
              <a:rPr lang="en-NZ" sz="2000" baseline="30000" dirty="0"/>
              <a:t>nd</a:t>
            </a:r>
            <a:r>
              <a:rPr lang="en-NZ" sz="2000" dirty="0"/>
              <a:t> order SF from these intervals </a:t>
            </a:r>
            <a:r>
              <a:rPr lang="en-NZ" sz="2000" b="1" dirty="0"/>
              <a:t>(naïve estimator</a:t>
            </a:r>
            <a:r>
              <a:rPr lang="en-NZ" sz="2000" dirty="0"/>
              <a:t>)</a:t>
            </a:r>
            <a:r>
              <a:rPr lang="en-NZ" sz="2000" b="1" dirty="0"/>
              <a:t>,</a:t>
            </a:r>
            <a:r>
              <a:rPr lang="en-NZ" sz="2000" dirty="0"/>
              <a:t> as well as linearly-interpolated versions </a:t>
            </a:r>
            <a:r>
              <a:rPr lang="en-NZ" sz="2000" b="1" dirty="0"/>
              <a:t>(LINT estimator).</a:t>
            </a:r>
            <a:r>
              <a:rPr lang="en-NZ" sz="2000" dirty="0"/>
              <a:t> We calculate the percentage error (PE) at each lag, relative to the SF from the complete dataset.</a:t>
            </a:r>
          </a:p>
          <a:p>
            <a:endParaRPr lang="en-NZ" sz="2000" dirty="0"/>
          </a:p>
          <a:p>
            <a:r>
              <a:rPr lang="en-NZ" sz="2000" dirty="0"/>
              <a:t>We then average the LINT PE for each (binned) combination of missing fraction and lag (Fig. 4, bottom right). We then convert this average error into a multiplicative correction factor, which we apply to LINT estimates of the SF from the Wind</a:t>
            </a:r>
            <a:r>
              <a:rPr lang="en-NZ" sz="2000" i="1" dirty="0"/>
              <a:t> </a:t>
            </a:r>
            <a:r>
              <a:rPr lang="en-NZ" sz="2000" dirty="0"/>
              <a:t>spacecraft</a:t>
            </a:r>
            <a:r>
              <a:rPr lang="en-NZ" sz="2000" i="1" dirty="0"/>
              <a:t>, </a:t>
            </a:r>
            <a:r>
              <a:rPr lang="en-NZ" sz="2000" dirty="0"/>
              <a:t>as a test of our correction procedure.</a:t>
            </a:r>
          </a:p>
        </p:txBody>
      </p:sp>
      <p:sp>
        <p:nvSpPr>
          <p:cNvPr id="39" name="TextBox 38">
            <a:extLst>
              <a:ext uri="{FF2B5EF4-FFF2-40B4-BE49-F238E27FC236}">
                <a16:creationId xmlns:a16="http://schemas.microsoft.com/office/drawing/2014/main" id="{FA0D2073-CC37-42E5-94F1-EB480C1ABD86}"/>
              </a:ext>
            </a:extLst>
          </p:cNvPr>
          <p:cNvSpPr txBox="1"/>
          <p:nvPr/>
        </p:nvSpPr>
        <p:spPr>
          <a:xfrm>
            <a:off x="15033057" y="13683887"/>
            <a:ext cx="4852524" cy="871007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As shown in the case study in Fig. 3, no interpolation of the gaps (naïve method) leads to a very noisy SF, with both negative and positive errors. However, Fig. 4 (top left) shows that the average error across lags is approximately zero. Meanwhile, the smoothing effect of linear interpolation (LINT) causes systematic underestimation, with a clear dependence on both lag and percentage missing.</a:t>
            </a:r>
          </a:p>
          <a:p>
            <a:endParaRPr lang="en-NZ" sz="2000" dirty="0"/>
          </a:p>
          <a:p>
            <a:r>
              <a:rPr lang="en-NZ" sz="2000" dirty="0"/>
              <a:t>We find that this bias in the LINT estimate is consistent enough that we can use it to partially “de-bias” SF estimates and ultimately reduce the overall error of the curve, relative to the other two methods, for sparsity &gt; 25%. We demonstrate this using a correction factor learnt from PSP data but applied to Wind intervals, as shown in Fig. 5 and statistically evaluated in Fig. 6.</a:t>
            </a:r>
          </a:p>
          <a:p>
            <a:endParaRPr lang="en-NZ" sz="2000" dirty="0"/>
          </a:p>
          <a:p>
            <a:r>
              <a:rPr lang="en-NZ" sz="2000" dirty="0"/>
              <a:t>This then gives confidence for us to apply this correction factor to structure function estimates for which we have no “ground truth”, such as Voyager intervals from the local interstellar medium, which can have up to 80% of data missing: Figs 7 and 8.</a:t>
            </a:r>
          </a:p>
        </p:txBody>
      </p:sp>
      <p:sp>
        <p:nvSpPr>
          <p:cNvPr id="44" name="TextBox 43">
            <a:extLst>
              <a:ext uri="{FF2B5EF4-FFF2-40B4-BE49-F238E27FC236}">
                <a16:creationId xmlns:a16="http://schemas.microsoft.com/office/drawing/2014/main" id="{381F4A32-4390-3EF2-2113-27842BD9D80D}"/>
              </a:ext>
            </a:extLst>
          </p:cNvPr>
          <p:cNvSpPr txBox="1"/>
          <p:nvPr/>
        </p:nvSpPr>
        <p:spPr>
          <a:xfrm>
            <a:off x="12736123" y="6545593"/>
            <a:ext cx="4837319" cy="769441"/>
          </a:xfrm>
          <a:prstGeom prst="rect">
            <a:avLst/>
          </a:prstGeom>
          <a:noFill/>
        </p:spPr>
        <p:txBody>
          <a:bodyPr wrap="square" rtlCol="0">
            <a:spAutoFit/>
          </a:bodyPr>
          <a:lstStyle/>
          <a:p>
            <a:r>
              <a:rPr lang="en-NZ" sz="3200" dirty="0"/>
              <a:t>THE</a:t>
            </a:r>
            <a:r>
              <a:rPr lang="en-NZ" sz="4400" dirty="0"/>
              <a:t> STATISTICS</a:t>
            </a:r>
          </a:p>
        </p:txBody>
      </p:sp>
      <p:sp>
        <p:nvSpPr>
          <p:cNvPr id="45" name="TextBox 44">
            <a:extLst>
              <a:ext uri="{FF2B5EF4-FFF2-40B4-BE49-F238E27FC236}">
                <a16:creationId xmlns:a16="http://schemas.microsoft.com/office/drawing/2014/main" id="{3AF574C5-7EF2-2659-7408-BB1509FD5587}"/>
              </a:ext>
            </a:extLst>
          </p:cNvPr>
          <p:cNvSpPr txBox="1"/>
          <p:nvPr/>
        </p:nvSpPr>
        <p:spPr>
          <a:xfrm>
            <a:off x="23090868" y="6309540"/>
            <a:ext cx="3666981" cy="923330"/>
          </a:xfrm>
          <a:prstGeom prst="rect">
            <a:avLst/>
          </a:prstGeom>
          <a:noFill/>
        </p:spPr>
        <p:txBody>
          <a:bodyPr wrap="square" rtlCol="0">
            <a:spAutoFit/>
          </a:bodyPr>
          <a:lstStyle/>
          <a:p>
            <a:r>
              <a:rPr lang="en-NZ" sz="3200" dirty="0"/>
              <a:t>THE</a:t>
            </a:r>
            <a:r>
              <a:rPr lang="en-NZ" sz="5400" dirty="0"/>
              <a:t> </a:t>
            </a:r>
            <a:r>
              <a:rPr lang="en-NZ" sz="4400" dirty="0"/>
              <a:t>PROBLEM</a:t>
            </a:r>
            <a:endParaRPr lang="en-NZ" sz="2800" dirty="0"/>
          </a:p>
        </p:txBody>
      </p:sp>
      <p:sp>
        <p:nvSpPr>
          <p:cNvPr id="46" name="TextBox 45">
            <a:extLst>
              <a:ext uri="{FF2B5EF4-FFF2-40B4-BE49-F238E27FC236}">
                <a16:creationId xmlns:a16="http://schemas.microsoft.com/office/drawing/2014/main" id="{CA4BDF0C-130E-30E1-AC60-E8FF384E187B}"/>
              </a:ext>
            </a:extLst>
          </p:cNvPr>
          <p:cNvSpPr txBox="1"/>
          <p:nvPr/>
        </p:nvSpPr>
        <p:spPr>
          <a:xfrm>
            <a:off x="2350375" y="12570253"/>
            <a:ext cx="2985812" cy="923330"/>
          </a:xfrm>
          <a:prstGeom prst="rect">
            <a:avLst/>
          </a:prstGeom>
          <a:noFill/>
        </p:spPr>
        <p:txBody>
          <a:bodyPr wrap="square" rtlCol="0">
            <a:spAutoFit/>
          </a:bodyPr>
          <a:lstStyle/>
          <a:p>
            <a:r>
              <a:rPr lang="en-NZ" sz="5400" dirty="0"/>
              <a:t>METHOD</a:t>
            </a:r>
            <a:endParaRPr lang="en-NZ" dirty="0"/>
          </a:p>
        </p:txBody>
      </p:sp>
      <p:sp>
        <p:nvSpPr>
          <p:cNvPr id="47" name="TextBox 46">
            <a:extLst>
              <a:ext uri="{FF2B5EF4-FFF2-40B4-BE49-F238E27FC236}">
                <a16:creationId xmlns:a16="http://schemas.microsoft.com/office/drawing/2014/main" id="{DE8960CB-4C96-3808-1959-B9387B3D3CBB}"/>
              </a:ext>
            </a:extLst>
          </p:cNvPr>
          <p:cNvSpPr txBox="1"/>
          <p:nvPr/>
        </p:nvSpPr>
        <p:spPr>
          <a:xfrm>
            <a:off x="15801877" y="12612090"/>
            <a:ext cx="2928571" cy="923330"/>
          </a:xfrm>
          <a:prstGeom prst="rect">
            <a:avLst/>
          </a:prstGeom>
          <a:noFill/>
        </p:spPr>
        <p:txBody>
          <a:bodyPr wrap="square" rtlCol="0">
            <a:spAutoFit/>
          </a:bodyPr>
          <a:lstStyle/>
          <a:p>
            <a:r>
              <a:rPr lang="en-NZ" sz="5400" dirty="0"/>
              <a:t>RESULTS</a:t>
            </a:r>
            <a:endParaRPr lang="en-NZ" sz="2400" dirty="0"/>
          </a:p>
        </p:txBody>
      </p:sp>
      <p:pic>
        <p:nvPicPr>
          <p:cNvPr id="51" name="Picture 50">
            <a:extLst>
              <a:ext uri="{FF2B5EF4-FFF2-40B4-BE49-F238E27FC236}">
                <a16:creationId xmlns:a16="http://schemas.microsoft.com/office/drawing/2014/main" id="{C141549A-66E6-06B9-5B07-04CDC4C52F9E}"/>
              </a:ext>
            </a:extLst>
          </p:cNvPr>
          <p:cNvPicPr>
            <a:picLocks noChangeAspect="1"/>
          </p:cNvPicPr>
          <p:nvPr/>
        </p:nvPicPr>
        <p:blipFill>
          <a:blip r:embed="rId12"/>
          <a:stretch>
            <a:fillRect/>
          </a:stretch>
        </p:blipFill>
        <p:spPr>
          <a:xfrm>
            <a:off x="20053823" y="13808458"/>
            <a:ext cx="9940369" cy="30326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2" name="TextBox 51">
            <a:extLst>
              <a:ext uri="{FF2B5EF4-FFF2-40B4-BE49-F238E27FC236}">
                <a16:creationId xmlns:a16="http://schemas.microsoft.com/office/drawing/2014/main" id="{744EAE35-5877-9BEC-58E3-DAC4D2B2BD3C}"/>
              </a:ext>
            </a:extLst>
          </p:cNvPr>
          <p:cNvSpPr txBox="1"/>
          <p:nvPr/>
        </p:nvSpPr>
        <p:spPr>
          <a:xfrm>
            <a:off x="20092784" y="17036190"/>
            <a:ext cx="9913422" cy="83099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5</a:t>
            </a:r>
            <a:r>
              <a:rPr lang="en-NZ" sz="1600" dirty="0"/>
              <a:t>: </a:t>
            </a:r>
            <a:r>
              <a:rPr lang="en-US" sz="1600" dirty="0"/>
              <a:t>Case studies of applying the correction factor to three Wind intervals, including the interval in Fig. 1. MAPEs are given in brackets. An estimate of uncertainty in the corrected interval is based on the spread of errors in each bin and is shown by the shaded green region, indicating plus and minus two standard deviations.</a:t>
            </a:r>
            <a:endParaRPr lang="en-NZ" sz="1600" dirty="0"/>
          </a:p>
        </p:txBody>
      </p:sp>
      <p:sp>
        <p:nvSpPr>
          <p:cNvPr id="53" name="TextBox 52">
            <a:extLst>
              <a:ext uri="{FF2B5EF4-FFF2-40B4-BE49-F238E27FC236}">
                <a16:creationId xmlns:a16="http://schemas.microsoft.com/office/drawing/2014/main" id="{8A29B46D-2FC1-144B-D5D0-A76069071C61}"/>
              </a:ext>
            </a:extLst>
          </p:cNvPr>
          <p:cNvSpPr txBox="1"/>
          <p:nvPr/>
        </p:nvSpPr>
        <p:spPr>
          <a:xfrm>
            <a:off x="20654711" y="21537134"/>
            <a:ext cx="9022996" cy="83099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6: </a:t>
            </a:r>
            <a:r>
              <a:rPr lang="en-US" sz="1600" dirty="0"/>
              <a:t>Error as a function of lag for each of the three structure function estimation methods for the Wind test set. On the right axis of each scatter plot is a box plot showing the marginal distribution of errors: The final panel shows order-2 polynomial regression lines fitted to each scatterplot.</a:t>
            </a:r>
            <a:endParaRPr lang="en-NZ" sz="1600" dirty="0"/>
          </a:p>
        </p:txBody>
      </p:sp>
      <p:sp>
        <p:nvSpPr>
          <p:cNvPr id="54" name="TextBox 53">
            <a:extLst>
              <a:ext uri="{FF2B5EF4-FFF2-40B4-BE49-F238E27FC236}">
                <a16:creationId xmlns:a16="http://schemas.microsoft.com/office/drawing/2014/main" id="{62A7F495-A1A9-1374-B0B8-B9ABA28D0AE7}"/>
              </a:ext>
            </a:extLst>
          </p:cNvPr>
          <p:cNvSpPr txBox="1"/>
          <p:nvPr/>
        </p:nvSpPr>
        <p:spPr>
          <a:xfrm>
            <a:off x="6670338" y="21214008"/>
            <a:ext cx="7946379" cy="1323439"/>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4: </a:t>
            </a:r>
            <a:r>
              <a:rPr lang="en-NZ" sz="1600" dirty="0"/>
              <a:t>Simulation results of SF error caused by gaps. </a:t>
            </a:r>
            <a:r>
              <a:rPr lang="en-NZ" sz="1600" i="1" dirty="0"/>
              <a:t>Top row: </a:t>
            </a:r>
            <a:r>
              <a:rPr lang="en-NZ" sz="1600" dirty="0"/>
              <a:t>percentage error trendlines for each artificially-gapped PSP interval, as in the right-hand panel of Fig. 1, coloured according to its total gap percentage. </a:t>
            </a:r>
            <a:r>
              <a:rPr lang="en-NZ" sz="1600" i="1" dirty="0"/>
              <a:t>Bottom row:</a:t>
            </a:r>
            <a:r>
              <a:rPr lang="en-NZ" sz="1600" dirty="0"/>
              <a:t> mean percentage error for each bin of lag-specific gap percentage (GP) and lag. The consistent underestimation of the LINT estimator is clear, so this is used as the basis for our correction factor. </a:t>
            </a:r>
            <a:endParaRPr lang="en-NZ" sz="1600" b="1" dirty="0"/>
          </a:p>
        </p:txBody>
      </p:sp>
      <p:sp>
        <p:nvSpPr>
          <p:cNvPr id="57" name="TextBox 56">
            <a:extLst>
              <a:ext uri="{FF2B5EF4-FFF2-40B4-BE49-F238E27FC236}">
                <a16:creationId xmlns:a16="http://schemas.microsoft.com/office/drawing/2014/main" id="{4C0FA11A-C4CC-5DC3-93E5-C11052CC818F}"/>
              </a:ext>
            </a:extLst>
          </p:cNvPr>
          <p:cNvSpPr txBox="1"/>
          <p:nvPr/>
        </p:nvSpPr>
        <p:spPr>
          <a:xfrm>
            <a:off x="20769837" y="12206377"/>
            <a:ext cx="8460961" cy="1323439"/>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3</a:t>
            </a:r>
            <a:r>
              <a:rPr lang="en-NZ" sz="1600" dirty="0"/>
              <a:t>: Case study on the effect of simulated gaps in magnetic field data from the Wind spacecraft (left panel) on estimates of the second-order structure function (middle panel). This interval has had 85% of data removed, mostly in contiguous chunks. Numbers in brackets give the </a:t>
            </a:r>
            <a:r>
              <a:rPr lang="en-NZ" sz="1600" i="1" dirty="0"/>
              <a:t>mean absolute percentage error </a:t>
            </a:r>
            <a:r>
              <a:rPr lang="en-NZ" sz="1600" dirty="0"/>
              <a:t>of naïve (no handling) and LINT (linear interpolation) methods, with percentage error as a function of lag given in the right panel. </a:t>
            </a:r>
          </a:p>
        </p:txBody>
      </p:sp>
      <p:sp>
        <p:nvSpPr>
          <p:cNvPr id="58" name="TextBox 57">
            <a:extLst>
              <a:ext uri="{FF2B5EF4-FFF2-40B4-BE49-F238E27FC236}">
                <a16:creationId xmlns:a16="http://schemas.microsoft.com/office/drawing/2014/main" id="{D90184FC-9C52-7E95-9CEE-100DB6E651EE}"/>
              </a:ext>
            </a:extLst>
          </p:cNvPr>
          <p:cNvSpPr txBox="1"/>
          <p:nvPr/>
        </p:nvSpPr>
        <p:spPr>
          <a:xfrm>
            <a:off x="3362287" y="18813311"/>
            <a:ext cx="3022793" cy="2339102"/>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TRAINING SET</a:t>
            </a:r>
            <a:endParaRPr lang="en-NZ" sz="2000" i="1" dirty="0"/>
          </a:p>
          <a:p>
            <a:r>
              <a:rPr lang="en-NZ" dirty="0"/>
              <a:t>10,731 </a:t>
            </a:r>
            <a:r>
              <a:rPr lang="en-NZ" i="1" dirty="0"/>
              <a:t>PSP</a:t>
            </a:r>
            <a:r>
              <a:rPr lang="en-NZ" dirty="0"/>
              <a:t> intervals, standardised and randomly  gapped in 25 different ways with up to 95% missing data, in both contiguous chunks and individually missing points</a:t>
            </a:r>
          </a:p>
        </p:txBody>
      </p:sp>
      <p:sp>
        <p:nvSpPr>
          <p:cNvPr id="59" name="TextBox 58">
            <a:extLst>
              <a:ext uri="{FF2B5EF4-FFF2-40B4-BE49-F238E27FC236}">
                <a16:creationId xmlns:a16="http://schemas.microsoft.com/office/drawing/2014/main" id="{4B8EAB61-D94D-347B-2EC0-F13463E4EE4A}"/>
              </a:ext>
            </a:extLst>
          </p:cNvPr>
          <p:cNvSpPr txBox="1"/>
          <p:nvPr/>
        </p:nvSpPr>
        <p:spPr>
          <a:xfrm>
            <a:off x="3366742" y="21313002"/>
            <a:ext cx="2208340" cy="95410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2000" dirty="0"/>
              <a:t>TEST SET</a:t>
            </a:r>
            <a:endParaRPr lang="en-NZ" sz="2000" i="1" dirty="0"/>
          </a:p>
          <a:p>
            <a:r>
              <a:rPr lang="en-NZ" dirty="0"/>
              <a:t>660 </a:t>
            </a:r>
            <a:r>
              <a:rPr lang="en-NZ" i="1" dirty="0"/>
              <a:t>Wind </a:t>
            </a:r>
            <a:r>
              <a:rPr lang="en-NZ" dirty="0"/>
              <a:t>intervals, processed as above</a:t>
            </a:r>
          </a:p>
        </p:txBody>
      </p:sp>
      <p:pic>
        <p:nvPicPr>
          <p:cNvPr id="1026" name="Picture 2">
            <a:extLst>
              <a:ext uri="{FF2B5EF4-FFF2-40B4-BE49-F238E27FC236}">
                <a16:creationId xmlns:a16="http://schemas.microsoft.com/office/drawing/2014/main" id="{1E04AA54-0DBA-85BC-6D54-EC94B7B604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6670" y="20448900"/>
            <a:ext cx="2105616" cy="268231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descr="A green and blue planet&#10;&#10;Description automatically generated">
            <a:extLst>
              <a:ext uri="{FF2B5EF4-FFF2-40B4-BE49-F238E27FC236}">
                <a16:creationId xmlns:a16="http://schemas.microsoft.com/office/drawing/2014/main" id="{4D07905B-C281-D01C-A88B-D3772F7D685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778" b="96000" l="6667" r="92889">
                        <a14:foregroundMark x1="6667" y1="49778" x2="6667" y2="49778"/>
                        <a14:foregroundMark x1="45778" y1="6222" x2="45778" y2="6222"/>
                        <a14:foregroundMark x1="93333" y1="53333" x2="93333" y2="53333"/>
                        <a14:foregroundMark x1="54222" y1="96000" x2="54222" y2="96000"/>
                      </a14:backgroundRemoval>
                    </a14:imgEffect>
                  </a14:imgLayer>
                </a14:imgProps>
              </a:ext>
              <a:ext uri="{28A0092B-C50C-407E-A947-70E740481C1C}">
                <a14:useLocalDpi xmlns:a14="http://schemas.microsoft.com/office/drawing/2010/main" val="0"/>
              </a:ext>
            </a:extLst>
          </a:blip>
          <a:stretch>
            <a:fillRect/>
          </a:stretch>
        </p:blipFill>
        <p:spPr>
          <a:xfrm>
            <a:off x="7411192" y="10647767"/>
            <a:ext cx="743700" cy="7437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mc:AlternateContent xmlns:mc="http://schemas.openxmlformats.org/markup-compatibility/2006" xmlns:p14="http://schemas.microsoft.com/office/powerpoint/2010/main">
        <mc:Choice Requires="p14">
          <p:contentPart p14:bwMode="auto" r:id="rId16">
            <p14:nvContentPartPr>
              <p14:cNvPr id="1052" name="Ink 1051">
                <a:extLst>
                  <a:ext uri="{FF2B5EF4-FFF2-40B4-BE49-F238E27FC236}">
                    <a16:creationId xmlns:a16="http://schemas.microsoft.com/office/drawing/2014/main" id="{31CB2215-0E4F-7181-6C00-67F9C41D2C0B}"/>
                  </a:ext>
                </a:extLst>
              </p14:cNvPr>
              <p14:cNvContentPartPr/>
              <p14:nvPr/>
            </p14:nvContentPartPr>
            <p14:xfrm>
              <a:off x="3735082" y="11169369"/>
              <a:ext cx="4800600" cy="398880"/>
            </p14:xfrm>
          </p:contentPart>
        </mc:Choice>
        <mc:Fallback xmlns="">
          <p:pic>
            <p:nvPicPr>
              <p:cNvPr id="1052" name="Ink 1051">
                <a:extLst>
                  <a:ext uri="{FF2B5EF4-FFF2-40B4-BE49-F238E27FC236}">
                    <a16:creationId xmlns:a16="http://schemas.microsoft.com/office/drawing/2014/main" id="{31CB2215-0E4F-7181-6C00-67F9C41D2C0B}"/>
                  </a:ext>
                </a:extLst>
              </p:cNvPr>
              <p:cNvPicPr/>
              <p:nvPr/>
            </p:nvPicPr>
            <p:blipFill>
              <a:blip r:embed="rId17"/>
              <a:stretch>
                <a:fillRect/>
              </a:stretch>
            </p:blipFill>
            <p:spPr>
              <a:xfrm>
                <a:off x="3726082" y="11160369"/>
                <a:ext cx="48182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53" name="Ink 1052">
                <a:extLst>
                  <a:ext uri="{FF2B5EF4-FFF2-40B4-BE49-F238E27FC236}">
                    <a16:creationId xmlns:a16="http://schemas.microsoft.com/office/drawing/2014/main" id="{6F859388-DCE6-7795-6FB7-01BC5D5131F7}"/>
                  </a:ext>
                </a:extLst>
              </p14:cNvPr>
              <p14:cNvContentPartPr/>
              <p14:nvPr/>
            </p14:nvContentPartPr>
            <p14:xfrm>
              <a:off x="3747682" y="10162089"/>
              <a:ext cx="2511000" cy="580680"/>
            </p14:xfrm>
          </p:contentPart>
        </mc:Choice>
        <mc:Fallback xmlns="">
          <p:pic>
            <p:nvPicPr>
              <p:cNvPr id="1053" name="Ink 1052">
                <a:extLst>
                  <a:ext uri="{FF2B5EF4-FFF2-40B4-BE49-F238E27FC236}">
                    <a16:creationId xmlns:a16="http://schemas.microsoft.com/office/drawing/2014/main" id="{6F859388-DCE6-7795-6FB7-01BC5D5131F7}"/>
                  </a:ext>
                </a:extLst>
              </p:cNvPr>
              <p:cNvPicPr/>
              <p:nvPr/>
            </p:nvPicPr>
            <p:blipFill>
              <a:blip r:embed="rId19"/>
              <a:stretch>
                <a:fillRect/>
              </a:stretch>
            </p:blipFill>
            <p:spPr>
              <a:xfrm>
                <a:off x="3738682" y="10153089"/>
                <a:ext cx="252864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54" name="Ink 1053">
                <a:extLst>
                  <a:ext uri="{FF2B5EF4-FFF2-40B4-BE49-F238E27FC236}">
                    <a16:creationId xmlns:a16="http://schemas.microsoft.com/office/drawing/2014/main" id="{9E69C1B6-8A7F-8114-D342-C96D6B70AD1B}"/>
                  </a:ext>
                </a:extLst>
              </p14:cNvPr>
              <p14:cNvContentPartPr/>
              <p14:nvPr/>
            </p14:nvContentPartPr>
            <p14:xfrm>
              <a:off x="3722482" y="10354329"/>
              <a:ext cx="795960" cy="299880"/>
            </p14:xfrm>
          </p:contentPart>
        </mc:Choice>
        <mc:Fallback xmlns="">
          <p:pic>
            <p:nvPicPr>
              <p:cNvPr id="1054" name="Ink 1053">
                <a:extLst>
                  <a:ext uri="{FF2B5EF4-FFF2-40B4-BE49-F238E27FC236}">
                    <a16:creationId xmlns:a16="http://schemas.microsoft.com/office/drawing/2014/main" id="{9E69C1B6-8A7F-8114-D342-C96D6B70AD1B}"/>
                  </a:ext>
                </a:extLst>
              </p:cNvPr>
              <p:cNvPicPr/>
              <p:nvPr/>
            </p:nvPicPr>
            <p:blipFill>
              <a:blip r:embed="rId21"/>
              <a:stretch>
                <a:fillRect/>
              </a:stretch>
            </p:blipFill>
            <p:spPr>
              <a:xfrm>
                <a:off x="3713482" y="10345329"/>
                <a:ext cx="8136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55" name="Ink 1054">
                <a:extLst>
                  <a:ext uri="{FF2B5EF4-FFF2-40B4-BE49-F238E27FC236}">
                    <a16:creationId xmlns:a16="http://schemas.microsoft.com/office/drawing/2014/main" id="{37CB0206-536E-6511-FEED-3B9F01F43215}"/>
                  </a:ext>
                </a:extLst>
              </p14:cNvPr>
              <p14:cNvContentPartPr/>
              <p14:nvPr/>
            </p14:nvContentPartPr>
            <p14:xfrm>
              <a:off x="3665242" y="10234449"/>
              <a:ext cx="1327680" cy="363960"/>
            </p14:xfrm>
          </p:contentPart>
        </mc:Choice>
        <mc:Fallback xmlns="">
          <p:pic>
            <p:nvPicPr>
              <p:cNvPr id="1055" name="Ink 1054">
                <a:extLst>
                  <a:ext uri="{FF2B5EF4-FFF2-40B4-BE49-F238E27FC236}">
                    <a16:creationId xmlns:a16="http://schemas.microsoft.com/office/drawing/2014/main" id="{37CB0206-536E-6511-FEED-3B9F01F43215}"/>
                  </a:ext>
                </a:extLst>
              </p:cNvPr>
              <p:cNvPicPr/>
              <p:nvPr/>
            </p:nvPicPr>
            <p:blipFill>
              <a:blip r:embed="rId23"/>
              <a:stretch>
                <a:fillRect/>
              </a:stretch>
            </p:blipFill>
            <p:spPr>
              <a:xfrm>
                <a:off x="3656242" y="10225458"/>
                <a:ext cx="1345320" cy="38158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6" name="Ink 1055">
                <a:extLst>
                  <a:ext uri="{FF2B5EF4-FFF2-40B4-BE49-F238E27FC236}">
                    <a16:creationId xmlns:a16="http://schemas.microsoft.com/office/drawing/2014/main" id="{821AC91F-49DE-1041-75B4-FDEDA941E4ED}"/>
                  </a:ext>
                </a:extLst>
              </p14:cNvPr>
              <p14:cNvContentPartPr/>
              <p14:nvPr/>
            </p14:nvContentPartPr>
            <p14:xfrm>
              <a:off x="5099482" y="10233729"/>
              <a:ext cx="477000" cy="343800"/>
            </p14:xfrm>
          </p:contentPart>
        </mc:Choice>
        <mc:Fallback xmlns="">
          <p:pic>
            <p:nvPicPr>
              <p:cNvPr id="1056" name="Ink 1055">
                <a:extLst>
                  <a:ext uri="{FF2B5EF4-FFF2-40B4-BE49-F238E27FC236}">
                    <a16:creationId xmlns:a16="http://schemas.microsoft.com/office/drawing/2014/main" id="{821AC91F-49DE-1041-75B4-FDEDA941E4ED}"/>
                  </a:ext>
                </a:extLst>
              </p:cNvPr>
              <p:cNvPicPr/>
              <p:nvPr/>
            </p:nvPicPr>
            <p:blipFill>
              <a:blip r:embed="rId25"/>
              <a:stretch>
                <a:fillRect/>
              </a:stretch>
            </p:blipFill>
            <p:spPr>
              <a:xfrm>
                <a:off x="5090482" y="10224729"/>
                <a:ext cx="4946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7" name="Ink 1056">
                <a:extLst>
                  <a:ext uri="{FF2B5EF4-FFF2-40B4-BE49-F238E27FC236}">
                    <a16:creationId xmlns:a16="http://schemas.microsoft.com/office/drawing/2014/main" id="{E6376819-DAD4-76CE-353D-D1AFEBB61BC8}"/>
                  </a:ext>
                </a:extLst>
              </p14:cNvPr>
              <p14:cNvContentPartPr/>
              <p14:nvPr/>
            </p14:nvContentPartPr>
            <p14:xfrm>
              <a:off x="3785842" y="10874169"/>
              <a:ext cx="649800" cy="205200"/>
            </p14:xfrm>
          </p:contentPart>
        </mc:Choice>
        <mc:Fallback xmlns="">
          <p:pic>
            <p:nvPicPr>
              <p:cNvPr id="1057" name="Ink 1056">
                <a:extLst>
                  <a:ext uri="{FF2B5EF4-FFF2-40B4-BE49-F238E27FC236}">
                    <a16:creationId xmlns:a16="http://schemas.microsoft.com/office/drawing/2014/main" id="{E6376819-DAD4-76CE-353D-D1AFEBB61BC8}"/>
                  </a:ext>
                </a:extLst>
              </p:cNvPr>
              <p:cNvPicPr/>
              <p:nvPr/>
            </p:nvPicPr>
            <p:blipFill>
              <a:blip r:embed="rId27"/>
              <a:stretch>
                <a:fillRect/>
              </a:stretch>
            </p:blipFill>
            <p:spPr>
              <a:xfrm>
                <a:off x="3776842" y="10865169"/>
                <a:ext cx="667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58" name="Ink 1057">
                <a:extLst>
                  <a:ext uri="{FF2B5EF4-FFF2-40B4-BE49-F238E27FC236}">
                    <a16:creationId xmlns:a16="http://schemas.microsoft.com/office/drawing/2014/main" id="{FCAB8F6C-F6A7-2C38-B795-58D9D8D9E0D3}"/>
                  </a:ext>
                </a:extLst>
              </p14:cNvPr>
              <p14:cNvContentPartPr/>
              <p14:nvPr/>
            </p14:nvContentPartPr>
            <p14:xfrm>
              <a:off x="4578604" y="10881638"/>
              <a:ext cx="333360" cy="237240"/>
            </p14:xfrm>
          </p:contentPart>
        </mc:Choice>
        <mc:Fallback xmlns="">
          <p:pic>
            <p:nvPicPr>
              <p:cNvPr id="1058" name="Ink 1057">
                <a:extLst>
                  <a:ext uri="{FF2B5EF4-FFF2-40B4-BE49-F238E27FC236}">
                    <a16:creationId xmlns:a16="http://schemas.microsoft.com/office/drawing/2014/main" id="{FCAB8F6C-F6A7-2C38-B795-58D9D8D9E0D3}"/>
                  </a:ext>
                </a:extLst>
              </p:cNvPr>
              <p:cNvPicPr/>
              <p:nvPr/>
            </p:nvPicPr>
            <p:blipFill>
              <a:blip r:embed="rId29"/>
              <a:stretch>
                <a:fillRect/>
              </a:stretch>
            </p:blipFill>
            <p:spPr>
              <a:xfrm>
                <a:off x="4569604" y="10872652"/>
                <a:ext cx="351000" cy="25485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59" name="Ink 1058">
                <a:extLst>
                  <a:ext uri="{FF2B5EF4-FFF2-40B4-BE49-F238E27FC236}">
                    <a16:creationId xmlns:a16="http://schemas.microsoft.com/office/drawing/2014/main" id="{ABBB430B-3AF7-4FE9-CC5C-A52DECD26F1A}"/>
                  </a:ext>
                </a:extLst>
              </p14:cNvPr>
              <p14:cNvContentPartPr/>
              <p14:nvPr/>
            </p14:nvContentPartPr>
            <p14:xfrm>
              <a:off x="3735082" y="11268729"/>
              <a:ext cx="1004760" cy="459000"/>
            </p14:xfrm>
          </p:contentPart>
        </mc:Choice>
        <mc:Fallback xmlns="">
          <p:pic>
            <p:nvPicPr>
              <p:cNvPr id="1059" name="Ink 1058">
                <a:extLst>
                  <a:ext uri="{FF2B5EF4-FFF2-40B4-BE49-F238E27FC236}">
                    <a16:creationId xmlns:a16="http://schemas.microsoft.com/office/drawing/2014/main" id="{ABBB430B-3AF7-4FE9-CC5C-A52DECD26F1A}"/>
                  </a:ext>
                </a:extLst>
              </p:cNvPr>
              <p:cNvPicPr/>
              <p:nvPr/>
            </p:nvPicPr>
            <p:blipFill>
              <a:blip r:embed="rId31"/>
              <a:stretch>
                <a:fillRect/>
              </a:stretch>
            </p:blipFill>
            <p:spPr>
              <a:xfrm>
                <a:off x="3726085" y="11259729"/>
                <a:ext cx="1022394"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60" name="Ink 1059">
                <a:extLst>
                  <a:ext uri="{FF2B5EF4-FFF2-40B4-BE49-F238E27FC236}">
                    <a16:creationId xmlns:a16="http://schemas.microsoft.com/office/drawing/2014/main" id="{C6DDB923-08E8-910B-6607-F7EF32E8DB61}"/>
                  </a:ext>
                </a:extLst>
              </p14:cNvPr>
              <p14:cNvContentPartPr/>
              <p14:nvPr/>
            </p14:nvContentPartPr>
            <p14:xfrm>
              <a:off x="4992362" y="11260855"/>
              <a:ext cx="3682080" cy="485280"/>
            </p14:xfrm>
          </p:contentPart>
        </mc:Choice>
        <mc:Fallback xmlns="">
          <p:pic>
            <p:nvPicPr>
              <p:cNvPr id="1060" name="Ink 1059">
                <a:extLst>
                  <a:ext uri="{FF2B5EF4-FFF2-40B4-BE49-F238E27FC236}">
                    <a16:creationId xmlns:a16="http://schemas.microsoft.com/office/drawing/2014/main" id="{C6DDB923-08E8-910B-6607-F7EF32E8DB61}"/>
                  </a:ext>
                </a:extLst>
              </p:cNvPr>
              <p:cNvPicPr/>
              <p:nvPr/>
            </p:nvPicPr>
            <p:blipFill>
              <a:blip r:embed="rId33"/>
              <a:stretch>
                <a:fillRect/>
              </a:stretch>
            </p:blipFill>
            <p:spPr>
              <a:xfrm>
                <a:off x="4983362" y="11251855"/>
                <a:ext cx="36997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1" name="Ink 1060">
                <a:extLst>
                  <a:ext uri="{FF2B5EF4-FFF2-40B4-BE49-F238E27FC236}">
                    <a16:creationId xmlns:a16="http://schemas.microsoft.com/office/drawing/2014/main" id="{D96253AD-1760-8738-03D0-4501D8A728AC}"/>
                  </a:ext>
                </a:extLst>
              </p14:cNvPr>
              <p14:cNvContentPartPr/>
              <p14:nvPr/>
            </p14:nvContentPartPr>
            <p14:xfrm>
              <a:off x="6522233" y="10069029"/>
              <a:ext cx="2292480" cy="673200"/>
            </p14:xfrm>
          </p:contentPart>
        </mc:Choice>
        <mc:Fallback xmlns="">
          <p:pic>
            <p:nvPicPr>
              <p:cNvPr id="1061" name="Ink 1060">
                <a:extLst>
                  <a:ext uri="{FF2B5EF4-FFF2-40B4-BE49-F238E27FC236}">
                    <a16:creationId xmlns:a16="http://schemas.microsoft.com/office/drawing/2014/main" id="{D96253AD-1760-8738-03D0-4501D8A728AC}"/>
                  </a:ext>
                </a:extLst>
              </p:cNvPr>
              <p:cNvPicPr/>
              <p:nvPr/>
            </p:nvPicPr>
            <p:blipFill>
              <a:blip r:embed="rId35"/>
              <a:stretch>
                <a:fillRect/>
              </a:stretch>
            </p:blipFill>
            <p:spPr>
              <a:xfrm>
                <a:off x="6513233" y="10060029"/>
                <a:ext cx="231012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62" name="Ink 1061">
                <a:extLst>
                  <a:ext uri="{FF2B5EF4-FFF2-40B4-BE49-F238E27FC236}">
                    <a16:creationId xmlns:a16="http://schemas.microsoft.com/office/drawing/2014/main" id="{A3881498-6479-2036-941E-C1B1CB05F606}"/>
                  </a:ext>
                </a:extLst>
              </p14:cNvPr>
              <p14:cNvContentPartPr/>
              <p14:nvPr/>
            </p14:nvContentPartPr>
            <p14:xfrm rot="17454100">
              <a:off x="8102846" y="10222213"/>
              <a:ext cx="215181" cy="250715"/>
            </p14:xfrm>
          </p:contentPart>
        </mc:Choice>
        <mc:Fallback xmlns="">
          <p:pic>
            <p:nvPicPr>
              <p:cNvPr id="1062" name="Ink 1061">
                <a:extLst>
                  <a:ext uri="{FF2B5EF4-FFF2-40B4-BE49-F238E27FC236}">
                    <a16:creationId xmlns:a16="http://schemas.microsoft.com/office/drawing/2014/main" id="{A3881498-6479-2036-941E-C1B1CB05F606}"/>
                  </a:ext>
                </a:extLst>
              </p:cNvPr>
              <p:cNvPicPr/>
              <p:nvPr/>
            </p:nvPicPr>
            <p:blipFill>
              <a:blip r:embed="rId37"/>
              <a:stretch>
                <a:fillRect/>
              </a:stretch>
            </p:blipFill>
            <p:spPr>
              <a:xfrm rot="17454100">
                <a:off x="8093865" y="10213207"/>
                <a:ext cx="232783" cy="26836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3" name="Ink 1062">
                <a:extLst>
                  <a:ext uri="{FF2B5EF4-FFF2-40B4-BE49-F238E27FC236}">
                    <a16:creationId xmlns:a16="http://schemas.microsoft.com/office/drawing/2014/main" id="{53B5E3D5-96E4-3CEE-4DF6-A88474A7126A}"/>
                  </a:ext>
                </a:extLst>
              </p14:cNvPr>
              <p14:cNvContentPartPr/>
              <p14:nvPr/>
            </p14:nvContentPartPr>
            <p14:xfrm rot="21216732">
              <a:off x="5143999" y="10627906"/>
              <a:ext cx="2596581" cy="357120"/>
            </p14:xfrm>
          </p:contentPart>
        </mc:Choice>
        <mc:Fallback xmlns="">
          <p:pic>
            <p:nvPicPr>
              <p:cNvPr id="1063" name="Ink 1062">
                <a:extLst>
                  <a:ext uri="{FF2B5EF4-FFF2-40B4-BE49-F238E27FC236}">
                    <a16:creationId xmlns:a16="http://schemas.microsoft.com/office/drawing/2014/main" id="{53B5E3D5-96E4-3CEE-4DF6-A88474A7126A}"/>
                  </a:ext>
                </a:extLst>
              </p:cNvPr>
              <p:cNvPicPr/>
              <p:nvPr/>
            </p:nvPicPr>
            <p:blipFill>
              <a:blip r:embed="rId39"/>
              <a:stretch>
                <a:fillRect/>
              </a:stretch>
            </p:blipFill>
            <p:spPr>
              <a:xfrm rot="21216732">
                <a:off x="5134999" y="10618906"/>
                <a:ext cx="26142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65" name="Ink 1064">
                <a:extLst>
                  <a:ext uri="{FF2B5EF4-FFF2-40B4-BE49-F238E27FC236}">
                    <a16:creationId xmlns:a16="http://schemas.microsoft.com/office/drawing/2014/main" id="{07E64CDA-DAE5-877C-4D33-EE7842E12E75}"/>
                  </a:ext>
                </a:extLst>
              </p14:cNvPr>
              <p14:cNvContentPartPr/>
              <p14:nvPr/>
            </p14:nvContentPartPr>
            <p14:xfrm rot="10800000">
              <a:off x="4980322" y="10938357"/>
              <a:ext cx="238320" cy="121555"/>
            </p14:xfrm>
          </p:contentPart>
        </mc:Choice>
        <mc:Fallback xmlns="">
          <p:pic>
            <p:nvPicPr>
              <p:cNvPr id="1065" name="Ink 1064">
                <a:extLst>
                  <a:ext uri="{FF2B5EF4-FFF2-40B4-BE49-F238E27FC236}">
                    <a16:creationId xmlns:a16="http://schemas.microsoft.com/office/drawing/2014/main" id="{07E64CDA-DAE5-877C-4D33-EE7842E12E75}"/>
                  </a:ext>
                </a:extLst>
              </p:cNvPr>
              <p:cNvPicPr/>
              <p:nvPr/>
            </p:nvPicPr>
            <p:blipFill>
              <a:blip r:embed="rId41"/>
              <a:stretch>
                <a:fillRect/>
              </a:stretch>
            </p:blipFill>
            <p:spPr>
              <a:xfrm rot="10800000">
                <a:off x="4971336" y="10929366"/>
                <a:ext cx="255933" cy="13917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66" name="Ink 1065">
                <a:extLst>
                  <a:ext uri="{FF2B5EF4-FFF2-40B4-BE49-F238E27FC236}">
                    <a16:creationId xmlns:a16="http://schemas.microsoft.com/office/drawing/2014/main" id="{C8432581-7784-8899-E6DB-2D6E32E62F0B}"/>
                  </a:ext>
                </a:extLst>
              </p14:cNvPr>
              <p14:cNvContentPartPr/>
              <p14:nvPr/>
            </p14:nvContentPartPr>
            <p14:xfrm>
              <a:off x="6854604" y="11373119"/>
              <a:ext cx="175799" cy="125110"/>
            </p14:xfrm>
          </p:contentPart>
        </mc:Choice>
        <mc:Fallback xmlns="">
          <p:pic>
            <p:nvPicPr>
              <p:cNvPr id="1066" name="Ink 1065">
                <a:extLst>
                  <a:ext uri="{FF2B5EF4-FFF2-40B4-BE49-F238E27FC236}">
                    <a16:creationId xmlns:a16="http://schemas.microsoft.com/office/drawing/2014/main" id="{C8432581-7784-8899-E6DB-2D6E32E62F0B}"/>
                  </a:ext>
                </a:extLst>
              </p:cNvPr>
              <p:cNvPicPr/>
              <p:nvPr/>
            </p:nvPicPr>
            <p:blipFill>
              <a:blip r:embed="rId43"/>
              <a:stretch>
                <a:fillRect/>
              </a:stretch>
            </p:blipFill>
            <p:spPr>
              <a:xfrm>
                <a:off x="6845616" y="11364131"/>
                <a:ext cx="193415" cy="14272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67" name="Ink 1066">
                <a:extLst>
                  <a:ext uri="{FF2B5EF4-FFF2-40B4-BE49-F238E27FC236}">
                    <a16:creationId xmlns:a16="http://schemas.microsoft.com/office/drawing/2014/main" id="{3112F758-B37B-1DAE-620D-D96BF102E30D}"/>
                  </a:ext>
                </a:extLst>
              </p14:cNvPr>
              <p14:cNvContentPartPr/>
              <p14:nvPr/>
            </p14:nvContentPartPr>
            <p14:xfrm>
              <a:off x="6619346" y="11297429"/>
              <a:ext cx="98765" cy="70288"/>
            </p14:xfrm>
          </p:contentPart>
        </mc:Choice>
        <mc:Fallback xmlns="">
          <p:pic>
            <p:nvPicPr>
              <p:cNvPr id="1067" name="Ink 1066">
                <a:extLst>
                  <a:ext uri="{FF2B5EF4-FFF2-40B4-BE49-F238E27FC236}">
                    <a16:creationId xmlns:a16="http://schemas.microsoft.com/office/drawing/2014/main" id="{3112F758-B37B-1DAE-620D-D96BF102E30D}"/>
                  </a:ext>
                </a:extLst>
              </p:cNvPr>
              <p:cNvPicPr/>
              <p:nvPr/>
            </p:nvPicPr>
            <p:blipFill>
              <a:blip r:embed="rId45"/>
              <a:stretch>
                <a:fillRect/>
              </a:stretch>
            </p:blipFill>
            <p:spPr>
              <a:xfrm>
                <a:off x="6610367" y="11288464"/>
                <a:ext cx="116363" cy="878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68" name="Ink 1067">
                <a:extLst>
                  <a:ext uri="{FF2B5EF4-FFF2-40B4-BE49-F238E27FC236}">
                    <a16:creationId xmlns:a16="http://schemas.microsoft.com/office/drawing/2014/main" id="{8403631E-4274-0FA4-77F1-5441562F3EBB}"/>
                  </a:ext>
                </a:extLst>
              </p14:cNvPr>
              <p14:cNvContentPartPr/>
              <p14:nvPr/>
            </p14:nvContentPartPr>
            <p14:xfrm>
              <a:off x="7124100" y="11477089"/>
              <a:ext cx="175799" cy="126708"/>
            </p14:xfrm>
          </p:contentPart>
        </mc:Choice>
        <mc:Fallback xmlns="">
          <p:pic>
            <p:nvPicPr>
              <p:cNvPr id="1068" name="Ink 1067">
                <a:extLst>
                  <a:ext uri="{FF2B5EF4-FFF2-40B4-BE49-F238E27FC236}">
                    <a16:creationId xmlns:a16="http://schemas.microsoft.com/office/drawing/2014/main" id="{8403631E-4274-0FA4-77F1-5441562F3EBB}"/>
                  </a:ext>
                </a:extLst>
              </p:cNvPr>
              <p:cNvPicPr/>
              <p:nvPr/>
            </p:nvPicPr>
            <p:blipFill>
              <a:blip r:embed="rId47"/>
              <a:stretch>
                <a:fillRect/>
              </a:stretch>
            </p:blipFill>
            <p:spPr>
              <a:xfrm>
                <a:off x="7115112" y="11468115"/>
                <a:ext cx="193415" cy="14429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69" name="Ink 1068">
                <a:extLst>
                  <a:ext uri="{FF2B5EF4-FFF2-40B4-BE49-F238E27FC236}">
                    <a16:creationId xmlns:a16="http://schemas.microsoft.com/office/drawing/2014/main" id="{A302DBCD-8AE3-51BA-3B75-E9ADB6365341}"/>
                  </a:ext>
                </a:extLst>
              </p14:cNvPr>
              <p14:cNvContentPartPr/>
              <p14:nvPr/>
            </p14:nvContentPartPr>
            <p14:xfrm>
              <a:off x="7810753" y="10172808"/>
              <a:ext cx="159840" cy="118915"/>
            </p14:xfrm>
          </p:contentPart>
        </mc:Choice>
        <mc:Fallback xmlns="">
          <p:pic>
            <p:nvPicPr>
              <p:cNvPr id="1069" name="Ink 1068">
                <a:extLst>
                  <a:ext uri="{FF2B5EF4-FFF2-40B4-BE49-F238E27FC236}">
                    <a16:creationId xmlns:a16="http://schemas.microsoft.com/office/drawing/2014/main" id="{A302DBCD-8AE3-51BA-3B75-E9ADB6365341}"/>
                  </a:ext>
                </a:extLst>
              </p:cNvPr>
              <p:cNvPicPr/>
              <p:nvPr/>
            </p:nvPicPr>
            <p:blipFill>
              <a:blip r:embed="rId49"/>
              <a:stretch>
                <a:fillRect/>
              </a:stretch>
            </p:blipFill>
            <p:spPr>
              <a:xfrm>
                <a:off x="7801773" y="10163827"/>
                <a:ext cx="177440" cy="13651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70" name="Ink 1069">
                <a:extLst>
                  <a:ext uri="{FF2B5EF4-FFF2-40B4-BE49-F238E27FC236}">
                    <a16:creationId xmlns:a16="http://schemas.microsoft.com/office/drawing/2014/main" id="{CE965F44-1D60-B2D8-E7E0-590EE4C1B69E}"/>
                  </a:ext>
                </a:extLst>
              </p14:cNvPr>
              <p14:cNvContentPartPr/>
              <p14:nvPr/>
            </p14:nvContentPartPr>
            <p14:xfrm rot="6983280">
              <a:off x="7544772" y="10187113"/>
              <a:ext cx="95383" cy="70961"/>
            </p14:xfrm>
          </p:contentPart>
        </mc:Choice>
        <mc:Fallback xmlns="">
          <p:pic>
            <p:nvPicPr>
              <p:cNvPr id="1070" name="Ink 1069">
                <a:extLst>
                  <a:ext uri="{FF2B5EF4-FFF2-40B4-BE49-F238E27FC236}">
                    <a16:creationId xmlns:a16="http://schemas.microsoft.com/office/drawing/2014/main" id="{CE965F44-1D60-B2D8-E7E0-590EE4C1B69E}"/>
                  </a:ext>
                </a:extLst>
              </p:cNvPr>
              <p:cNvPicPr/>
              <p:nvPr/>
            </p:nvPicPr>
            <p:blipFill>
              <a:blip r:embed="rId51"/>
              <a:stretch>
                <a:fillRect/>
              </a:stretch>
            </p:blipFill>
            <p:spPr>
              <a:xfrm rot="6983280">
                <a:off x="7535807" y="10178153"/>
                <a:ext cx="112954" cy="88522"/>
              </a:xfrm>
              <a:prstGeom prst="rect">
                <a:avLst/>
              </a:prstGeom>
            </p:spPr>
          </p:pic>
        </mc:Fallback>
      </mc:AlternateContent>
      <p:sp>
        <p:nvSpPr>
          <p:cNvPr id="1031" name="Oval 1030">
            <a:extLst>
              <a:ext uri="{FF2B5EF4-FFF2-40B4-BE49-F238E27FC236}">
                <a16:creationId xmlns:a16="http://schemas.microsoft.com/office/drawing/2014/main" id="{AC0E2204-74B6-7E4D-EF25-FC0A9CE2C983}"/>
              </a:ext>
            </a:extLst>
          </p:cNvPr>
          <p:cNvSpPr/>
          <p:nvPr/>
        </p:nvSpPr>
        <p:spPr>
          <a:xfrm>
            <a:off x="3583348" y="11657664"/>
            <a:ext cx="163806" cy="16757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sp>
        <p:nvSpPr>
          <p:cNvPr id="1032" name="Oval 1031">
            <a:extLst>
              <a:ext uri="{FF2B5EF4-FFF2-40B4-BE49-F238E27FC236}">
                <a16:creationId xmlns:a16="http://schemas.microsoft.com/office/drawing/2014/main" id="{89307AD5-F197-905A-8306-0591238AA023}"/>
              </a:ext>
            </a:extLst>
          </p:cNvPr>
          <p:cNvSpPr/>
          <p:nvPr/>
        </p:nvSpPr>
        <p:spPr>
          <a:xfrm>
            <a:off x="5218642" y="11490353"/>
            <a:ext cx="163806" cy="16757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sp>
        <p:nvSpPr>
          <p:cNvPr id="1072" name="Oval 1071">
            <a:extLst>
              <a:ext uri="{FF2B5EF4-FFF2-40B4-BE49-F238E27FC236}">
                <a16:creationId xmlns:a16="http://schemas.microsoft.com/office/drawing/2014/main" id="{37276D47-4C2D-505C-660E-6C64643AF70D}"/>
              </a:ext>
            </a:extLst>
          </p:cNvPr>
          <p:cNvSpPr/>
          <p:nvPr/>
        </p:nvSpPr>
        <p:spPr>
          <a:xfrm>
            <a:off x="6561240" y="10245859"/>
            <a:ext cx="183905" cy="179375"/>
          </a:xfrm>
          <a:prstGeom prst="ellipse">
            <a:avLst/>
          </a:prstGeom>
          <a:solidFill>
            <a:srgbClr val="FF79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sp>
        <p:nvSpPr>
          <p:cNvPr id="1076" name="Oval 1075">
            <a:extLst>
              <a:ext uri="{FF2B5EF4-FFF2-40B4-BE49-F238E27FC236}">
                <a16:creationId xmlns:a16="http://schemas.microsoft.com/office/drawing/2014/main" id="{8ADF7AF8-9FB8-C923-A478-EE26157DBE3F}"/>
              </a:ext>
            </a:extLst>
          </p:cNvPr>
          <p:cNvSpPr/>
          <p:nvPr/>
        </p:nvSpPr>
        <p:spPr>
          <a:xfrm>
            <a:off x="4820012" y="11656411"/>
            <a:ext cx="183905" cy="179375"/>
          </a:xfrm>
          <a:prstGeom prst="ellipse">
            <a:avLst/>
          </a:prstGeom>
          <a:solidFill>
            <a:srgbClr val="FF79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cxnSp>
        <p:nvCxnSpPr>
          <p:cNvPr id="1079" name="Straight Arrow Connector 1078">
            <a:extLst>
              <a:ext uri="{FF2B5EF4-FFF2-40B4-BE49-F238E27FC236}">
                <a16:creationId xmlns:a16="http://schemas.microsoft.com/office/drawing/2014/main" id="{6EC97463-645E-B486-13A4-6B525A957B0C}"/>
              </a:ext>
            </a:extLst>
          </p:cNvPr>
          <p:cNvCxnSpPr>
            <a:cxnSpLocks/>
          </p:cNvCxnSpPr>
          <p:nvPr/>
        </p:nvCxnSpPr>
        <p:spPr>
          <a:xfrm>
            <a:off x="3743603" y="11775383"/>
            <a:ext cx="164259" cy="181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0" name="Straight Arrow Connector 1079">
            <a:extLst>
              <a:ext uri="{FF2B5EF4-FFF2-40B4-BE49-F238E27FC236}">
                <a16:creationId xmlns:a16="http://schemas.microsoft.com/office/drawing/2014/main" id="{14EBABE6-E230-7AA8-8145-6EFE4716BC9C}"/>
              </a:ext>
            </a:extLst>
          </p:cNvPr>
          <p:cNvCxnSpPr/>
          <p:nvPr/>
        </p:nvCxnSpPr>
        <p:spPr>
          <a:xfrm>
            <a:off x="5390207" y="11578126"/>
            <a:ext cx="401739" cy="8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1" name="Straight Arrow Connector 1080">
            <a:extLst>
              <a:ext uri="{FF2B5EF4-FFF2-40B4-BE49-F238E27FC236}">
                <a16:creationId xmlns:a16="http://schemas.microsoft.com/office/drawing/2014/main" id="{BDC2D77A-B36B-E254-A868-E856421DF188}"/>
              </a:ext>
            </a:extLst>
          </p:cNvPr>
          <p:cNvCxnSpPr/>
          <p:nvPr/>
        </p:nvCxnSpPr>
        <p:spPr>
          <a:xfrm>
            <a:off x="5003917" y="11750930"/>
            <a:ext cx="401739" cy="8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2" name="Straight Arrow Connector 1081">
            <a:extLst>
              <a:ext uri="{FF2B5EF4-FFF2-40B4-BE49-F238E27FC236}">
                <a16:creationId xmlns:a16="http://schemas.microsoft.com/office/drawing/2014/main" id="{97077096-0A52-478B-99B6-9F7F23EE6421}"/>
              </a:ext>
            </a:extLst>
          </p:cNvPr>
          <p:cNvCxnSpPr>
            <a:cxnSpLocks/>
          </p:cNvCxnSpPr>
          <p:nvPr/>
        </p:nvCxnSpPr>
        <p:spPr>
          <a:xfrm flipV="1">
            <a:off x="6737538" y="10167367"/>
            <a:ext cx="351780" cy="1498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4" name="Oval 1083">
            <a:extLst>
              <a:ext uri="{FF2B5EF4-FFF2-40B4-BE49-F238E27FC236}">
                <a16:creationId xmlns:a16="http://schemas.microsoft.com/office/drawing/2014/main" id="{916FF889-C381-AE3D-ED52-902D5A198CEB}"/>
              </a:ext>
            </a:extLst>
          </p:cNvPr>
          <p:cNvSpPr/>
          <p:nvPr/>
        </p:nvSpPr>
        <p:spPr>
          <a:xfrm>
            <a:off x="6501658" y="11586938"/>
            <a:ext cx="163806" cy="16757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cxnSp>
        <p:nvCxnSpPr>
          <p:cNvPr id="1085" name="Straight Arrow Connector 1084">
            <a:extLst>
              <a:ext uri="{FF2B5EF4-FFF2-40B4-BE49-F238E27FC236}">
                <a16:creationId xmlns:a16="http://schemas.microsoft.com/office/drawing/2014/main" id="{2A729DF7-F66F-18DF-7E6C-0431142C66EA}"/>
              </a:ext>
            </a:extLst>
          </p:cNvPr>
          <p:cNvCxnSpPr>
            <a:cxnSpLocks/>
          </p:cNvCxnSpPr>
          <p:nvPr/>
        </p:nvCxnSpPr>
        <p:spPr>
          <a:xfrm>
            <a:off x="6664962" y="11693178"/>
            <a:ext cx="562658" cy="1715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88" name="Oval 1087">
            <a:extLst>
              <a:ext uri="{FF2B5EF4-FFF2-40B4-BE49-F238E27FC236}">
                <a16:creationId xmlns:a16="http://schemas.microsoft.com/office/drawing/2014/main" id="{1499E9BD-2EA3-7E52-CD3C-128462541D84}"/>
              </a:ext>
            </a:extLst>
          </p:cNvPr>
          <p:cNvSpPr/>
          <p:nvPr/>
        </p:nvSpPr>
        <p:spPr>
          <a:xfrm>
            <a:off x="3785843" y="10017674"/>
            <a:ext cx="183905" cy="179375"/>
          </a:xfrm>
          <a:prstGeom prst="ellipse">
            <a:avLst/>
          </a:prstGeom>
          <a:solidFill>
            <a:srgbClr val="FF79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cxnSp>
        <p:nvCxnSpPr>
          <p:cNvPr id="1089" name="Straight Arrow Connector 1088">
            <a:extLst>
              <a:ext uri="{FF2B5EF4-FFF2-40B4-BE49-F238E27FC236}">
                <a16:creationId xmlns:a16="http://schemas.microsoft.com/office/drawing/2014/main" id="{8585D1A4-1F81-15A2-59F8-1EDB8F8FD77F}"/>
              </a:ext>
            </a:extLst>
          </p:cNvPr>
          <p:cNvCxnSpPr>
            <a:cxnSpLocks/>
          </p:cNvCxnSpPr>
          <p:nvPr/>
        </p:nvCxnSpPr>
        <p:spPr>
          <a:xfrm flipV="1">
            <a:off x="3960223" y="9919882"/>
            <a:ext cx="150715" cy="1361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90" name="Oval 1089">
            <a:extLst>
              <a:ext uri="{FF2B5EF4-FFF2-40B4-BE49-F238E27FC236}">
                <a16:creationId xmlns:a16="http://schemas.microsoft.com/office/drawing/2014/main" id="{FEC7DC68-6F1A-2813-B10B-9E53819938A0}"/>
              </a:ext>
            </a:extLst>
          </p:cNvPr>
          <p:cNvSpPr/>
          <p:nvPr/>
        </p:nvSpPr>
        <p:spPr>
          <a:xfrm>
            <a:off x="2261868" y="10209601"/>
            <a:ext cx="163806" cy="16757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cxnSp>
        <p:nvCxnSpPr>
          <p:cNvPr id="1091" name="Straight Arrow Connector 1090">
            <a:extLst>
              <a:ext uri="{FF2B5EF4-FFF2-40B4-BE49-F238E27FC236}">
                <a16:creationId xmlns:a16="http://schemas.microsoft.com/office/drawing/2014/main" id="{A6D83F90-2204-D9E4-DFAC-C9A6A945FC45}"/>
              </a:ext>
            </a:extLst>
          </p:cNvPr>
          <p:cNvCxnSpPr>
            <a:cxnSpLocks/>
            <a:stCxn id="1090" idx="1"/>
          </p:cNvCxnSpPr>
          <p:nvPr/>
        </p:nvCxnSpPr>
        <p:spPr>
          <a:xfrm flipH="1" flipV="1">
            <a:off x="2155309" y="10095628"/>
            <a:ext cx="130549" cy="138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92" name="Oval 1091">
            <a:extLst>
              <a:ext uri="{FF2B5EF4-FFF2-40B4-BE49-F238E27FC236}">
                <a16:creationId xmlns:a16="http://schemas.microsoft.com/office/drawing/2014/main" id="{6A0641E5-2B0A-E9FD-D73B-9E53713B273C}"/>
              </a:ext>
            </a:extLst>
          </p:cNvPr>
          <p:cNvSpPr/>
          <p:nvPr/>
        </p:nvSpPr>
        <p:spPr>
          <a:xfrm>
            <a:off x="2309813" y="11412116"/>
            <a:ext cx="183905" cy="179375"/>
          </a:xfrm>
          <a:prstGeom prst="ellipse">
            <a:avLst/>
          </a:prstGeom>
          <a:solidFill>
            <a:srgbClr val="FF79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a:t>
            </a:r>
          </a:p>
        </p:txBody>
      </p:sp>
      <p:cxnSp>
        <p:nvCxnSpPr>
          <p:cNvPr id="1093" name="Straight Arrow Connector 1092">
            <a:extLst>
              <a:ext uri="{FF2B5EF4-FFF2-40B4-BE49-F238E27FC236}">
                <a16:creationId xmlns:a16="http://schemas.microsoft.com/office/drawing/2014/main" id="{849C6C15-0A29-B7B1-22FF-4A6B86B73CDE}"/>
              </a:ext>
            </a:extLst>
          </p:cNvPr>
          <p:cNvCxnSpPr>
            <a:cxnSpLocks/>
            <a:stCxn id="1092" idx="3"/>
          </p:cNvCxnSpPr>
          <p:nvPr/>
        </p:nvCxnSpPr>
        <p:spPr>
          <a:xfrm flipH="1">
            <a:off x="2159394" y="11565222"/>
            <a:ext cx="177351" cy="12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52">
            <p14:nvContentPartPr>
              <p14:cNvPr id="1110" name="Ink 1109">
                <a:extLst>
                  <a:ext uri="{FF2B5EF4-FFF2-40B4-BE49-F238E27FC236}">
                    <a16:creationId xmlns:a16="http://schemas.microsoft.com/office/drawing/2014/main" id="{07193B51-A8BA-F573-6073-224FEBF20978}"/>
                  </a:ext>
                </a:extLst>
              </p14:cNvPr>
              <p14:cNvContentPartPr/>
              <p14:nvPr/>
            </p14:nvContentPartPr>
            <p14:xfrm rot="9561464">
              <a:off x="1864970" y="10778613"/>
              <a:ext cx="602039" cy="240603"/>
            </p14:xfrm>
          </p:contentPart>
        </mc:Choice>
        <mc:Fallback xmlns="">
          <p:pic>
            <p:nvPicPr>
              <p:cNvPr id="1110" name="Ink 1109">
                <a:extLst>
                  <a:ext uri="{FF2B5EF4-FFF2-40B4-BE49-F238E27FC236}">
                    <a16:creationId xmlns:a16="http://schemas.microsoft.com/office/drawing/2014/main" id="{07193B51-A8BA-F573-6073-224FEBF20978}"/>
                  </a:ext>
                </a:extLst>
              </p:cNvPr>
              <p:cNvPicPr/>
              <p:nvPr/>
            </p:nvPicPr>
            <p:blipFill>
              <a:blip r:embed="rId53"/>
              <a:stretch>
                <a:fillRect/>
              </a:stretch>
            </p:blipFill>
            <p:spPr>
              <a:xfrm rot="9561464">
                <a:off x="1855974" y="10769622"/>
                <a:ext cx="619672" cy="258226"/>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11" name="Ink 1110">
                <a:extLst>
                  <a:ext uri="{FF2B5EF4-FFF2-40B4-BE49-F238E27FC236}">
                    <a16:creationId xmlns:a16="http://schemas.microsoft.com/office/drawing/2014/main" id="{4E0D1763-3B57-734C-5BED-A4120AA30178}"/>
                  </a:ext>
                </a:extLst>
              </p14:cNvPr>
              <p14:cNvContentPartPr/>
              <p14:nvPr/>
            </p14:nvContentPartPr>
            <p14:xfrm rot="6422414">
              <a:off x="2563238" y="11640921"/>
              <a:ext cx="602039" cy="240603"/>
            </p14:xfrm>
          </p:contentPart>
        </mc:Choice>
        <mc:Fallback xmlns="">
          <p:pic>
            <p:nvPicPr>
              <p:cNvPr id="1111" name="Ink 1110">
                <a:extLst>
                  <a:ext uri="{FF2B5EF4-FFF2-40B4-BE49-F238E27FC236}">
                    <a16:creationId xmlns:a16="http://schemas.microsoft.com/office/drawing/2014/main" id="{4E0D1763-3B57-734C-5BED-A4120AA30178}"/>
                  </a:ext>
                </a:extLst>
              </p:cNvPr>
              <p:cNvPicPr/>
              <p:nvPr/>
            </p:nvPicPr>
            <p:blipFill>
              <a:blip r:embed="rId53"/>
              <a:stretch>
                <a:fillRect/>
              </a:stretch>
            </p:blipFill>
            <p:spPr>
              <a:xfrm rot="6422414">
                <a:off x="2554242" y="11631930"/>
                <a:ext cx="619672" cy="25822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112" name="Ink 1111">
                <a:extLst>
                  <a:ext uri="{FF2B5EF4-FFF2-40B4-BE49-F238E27FC236}">
                    <a16:creationId xmlns:a16="http://schemas.microsoft.com/office/drawing/2014/main" id="{D6102C5D-F7CC-62AD-E75B-B8729232410D}"/>
                  </a:ext>
                </a:extLst>
              </p14:cNvPr>
              <p14:cNvContentPartPr/>
              <p14:nvPr/>
            </p14:nvContentPartPr>
            <p14:xfrm rot="4476465">
              <a:off x="2973519" y="11561717"/>
              <a:ext cx="649800" cy="205200"/>
            </p14:xfrm>
          </p:contentPart>
        </mc:Choice>
        <mc:Fallback xmlns="">
          <p:pic>
            <p:nvPicPr>
              <p:cNvPr id="1112" name="Ink 1111">
                <a:extLst>
                  <a:ext uri="{FF2B5EF4-FFF2-40B4-BE49-F238E27FC236}">
                    <a16:creationId xmlns:a16="http://schemas.microsoft.com/office/drawing/2014/main" id="{D6102C5D-F7CC-62AD-E75B-B8729232410D}"/>
                  </a:ext>
                </a:extLst>
              </p:cNvPr>
              <p:cNvPicPr/>
              <p:nvPr/>
            </p:nvPicPr>
            <p:blipFill>
              <a:blip r:embed="rId27"/>
              <a:stretch>
                <a:fillRect/>
              </a:stretch>
            </p:blipFill>
            <p:spPr>
              <a:xfrm rot="4476465">
                <a:off x="2964519" y="11552717"/>
                <a:ext cx="6674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14" name="Ink 1113">
                <a:extLst>
                  <a:ext uri="{FF2B5EF4-FFF2-40B4-BE49-F238E27FC236}">
                    <a16:creationId xmlns:a16="http://schemas.microsoft.com/office/drawing/2014/main" id="{97B0A3C4-1E79-D570-2D15-BA03D32BBFC7}"/>
                  </a:ext>
                </a:extLst>
              </p14:cNvPr>
              <p14:cNvContentPartPr/>
              <p14:nvPr/>
            </p14:nvContentPartPr>
            <p14:xfrm rot="13597688">
              <a:off x="2703894" y="9800365"/>
              <a:ext cx="333360" cy="304471"/>
            </p14:xfrm>
          </p:contentPart>
        </mc:Choice>
        <mc:Fallback xmlns="">
          <p:pic>
            <p:nvPicPr>
              <p:cNvPr id="1114" name="Ink 1113">
                <a:extLst>
                  <a:ext uri="{FF2B5EF4-FFF2-40B4-BE49-F238E27FC236}">
                    <a16:creationId xmlns:a16="http://schemas.microsoft.com/office/drawing/2014/main" id="{97B0A3C4-1E79-D570-2D15-BA03D32BBFC7}"/>
                  </a:ext>
                </a:extLst>
              </p:cNvPr>
              <p:cNvPicPr/>
              <p:nvPr/>
            </p:nvPicPr>
            <p:blipFill>
              <a:blip r:embed="rId57"/>
              <a:stretch>
                <a:fillRect/>
              </a:stretch>
            </p:blipFill>
            <p:spPr>
              <a:xfrm rot="13597688">
                <a:off x="2694894" y="9791368"/>
                <a:ext cx="351000" cy="3221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6" name="Ink 1115">
                <a:extLst>
                  <a:ext uri="{FF2B5EF4-FFF2-40B4-BE49-F238E27FC236}">
                    <a16:creationId xmlns:a16="http://schemas.microsoft.com/office/drawing/2014/main" id="{AC7AACE1-A3AA-A656-A29D-A75845799C21}"/>
                  </a:ext>
                </a:extLst>
              </p14:cNvPr>
              <p14:cNvContentPartPr/>
              <p14:nvPr/>
            </p14:nvContentPartPr>
            <p14:xfrm rot="18119409">
              <a:off x="3192142" y="9960639"/>
              <a:ext cx="431995" cy="201174"/>
            </p14:xfrm>
          </p:contentPart>
        </mc:Choice>
        <mc:Fallback xmlns="">
          <p:pic>
            <p:nvPicPr>
              <p:cNvPr id="1116" name="Ink 1115">
                <a:extLst>
                  <a:ext uri="{FF2B5EF4-FFF2-40B4-BE49-F238E27FC236}">
                    <a16:creationId xmlns:a16="http://schemas.microsoft.com/office/drawing/2014/main" id="{AC7AACE1-A3AA-A656-A29D-A75845799C21}"/>
                  </a:ext>
                </a:extLst>
              </p:cNvPr>
              <p:cNvPicPr/>
              <p:nvPr/>
            </p:nvPicPr>
            <p:blipFill>
              <a:blip r:embed="rId59"/>
              <a:stretch>
                <a:fillRect/>
              </a:stretch>
            </p:blipFill>
            <p:spPr>
              <a:xfrm rot="18119409">
                <a:off x="3183150" y="9951658"/>
                <a:ext cx="449620" cy="218777"/>
              </a:xfrm>
              <a:prstGeom prst="rect">
                <a:avLst/>
              </a:prstGeom>
            </p:spPr>
          </p:pic>
        </mc:Fallback>
      </mc:AlternateContent>
      <p:sp>
        <p:nvSpPr>
          <p:cNvPr id="60" name="Oval 59">
            <a:extLst>
              <a:ext uri="{FF2B5EF4-FFF2-40B4-BE49-F238E27FC236}">
                <a16:creationId xmlns:a16="http://schemas.microsoft.com/office/drawing/2014/main" id="{4F9E344C-D39F-6214-75F6-7CC34D3CFFC4}"/>
              </a:ext>
            </a:extLst>
          </p:cNvPr>
          <p:cNvSpPr/>
          <p:nvPr/>
        </p:nvSpPr>
        <p:spPr>
          <a:xfrm>
            <a:off x="2391844" y="10083701"/>
            <a:ext cx="1620609" cy="1598247"/>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21" name="TextBox 1120">
            <a:extLst>
              <a:ext uri="{FF2B5EF4-FFF2-40B4-BE49-F238E27FC236}">
                <a16:creationId xmlns:a16="http://schemas.microsoft.com/office/drawing/2014/main" id="{6F9EC49D-E9FC-401F-C09D-8735686072C3}"/>
              </a:ext>
            </a:extLst>
          </p:cNvPr>
          <p:cNvSpPr txBox="1"/>
          <p:nvPr/>
        </p:nvSpPr>
        <p:spPr>
          <a:xfrm>
            <a:off x="802720" y="18718736"/>
            <a:ext cx="941788" cy="1477328"/>
          </a:xfrm>
          <a:prstGeom prst="rect">
            <a:avLst/>
          </a:prstGeom>
          <a:noFill/>
        </p:spPr>
        <p:txBody>
          <a:bodyPr wrap="square">
            <a:spAutoFit/>
          </a:bodyPr>
          <a:lstStyle/>
          <a:p>
            <a:r>
              <a:rPr lang="en-NZ" b="1" i="1" dirty="0"/>
              <a:t>Parker Solar Probe</a:t>
            </a:r>
          </a:p>
          <a:p>
            <a:r>
              <a:rPr lang="en-NZ" sz="1200" b="1" dirty="0"/>
              <a:t>0.05 AU from the Sun</a:t>
            </a:r>
          </a:p>
        </p:txBody>
      </p:sp>
      <p:sp>
        <p:nvSpPr>
          <p:cNvPr id="1123" name="TextBox 1122">
            <a:extLst>
              <a:ext uri="{FF2B5EF4-FFF2-40B4-BE49-F238E27FC236}">
                <a16:creationId xmlns:a16="http://schemas.microsoft.com/office/drawing/2014/main" id="{265E5E0B-1C01-108A-BABC-F481FE16B369}"/>
              </a:ext>
            </a:extLst>
          </p:cNvPr>
          <p:cNvSpPr txBox="1"/>
          <p:nvPr/>
        </p:nvSpPr>
        <p:spPr>
          <a:xfrm>
            <a:off x="802720" y="21167801"/>
            <a:ext cx="941788" cy="738664"/>
          </a:xfrm>
          <a:prstGeom prst="rect">
            <a:avLst/>
          </a:prstGeom>
          <a:noFill/>
        </p:spPr>
        <p:txBody>
          <a:bodyPr wrap="square">
            <a:spAutoFit/>
          </a:bodyPr>
          <a:lstStyle/>
          <a:p>
            <a:r>
              <a:rPr lang="en-NZ" b="1" i="1" dirty="0"/>
              <a:t>Wind</a:t>
            </a:r>
          </a:p>
          <a:p>
            <a:r>
              <a:rPr lang="en-NZ" sz="1200" b="1" dirty="0"/>
              <a:t>1 AU from the Sun</a:t>
            </a:r>
          </a:p>
        </p:txBody>
      </p:sp>
      <p:sp>
        <p:nvSpPr>
          <p:cNvPr id="1127" name="TextBox 1126">
            <a:extLst>
              <a:ext uri="{FF2B5EF4-FFF2-40B4-BE49-F238E27FC236}">
                <a16:creationId xmlns:a16="http://schemas.microsoft.com/office/drawing/2014/main" id="{2E271186-7165-DC7A-FEF0-72C5225B6101}"/>
              </a:ext>
            </a:extLst>
          </p:cNvPr>
          <p:cNvSpPr txBox="1"/>
          <p:nvPr/>
        </p:nvSpPr>
        <p:spPr>
          <a:xfrm>
            <a:off x="21135976" y="18903403"/>
            <a:ext cx="1518695"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NZ" sz="1200" dirty="0">
                <a:latin typeface="Century" panose="02040604050505020304" pitchFamily="18" charset="0"/>
              </a:rPr>
              <a:t>Mean MAPE=16.8</a:t>
            </a:r>
          </a:p>
        </p:txBody>
      </p:sp>
      <p:sp>
        <p:nvSpPr>
          <p:cNvPr id="1128" name="TextBox 1127">
            <a:extLst>
              <a:ext uri="{FF2B5EF4-FFF2-40B4-BE49-F238E27FC236}">
                <a16:creationId xmlns:a16="http://schemas.microsoft.com/office/drawing/2014/main" id="{545A23ED-B248-9DCD-291D-982F3DC18B53}"/>
              </a:ext>
            </a:extLst>
          </p:cNvPr>
          <p:cNvSpPr txBox="1"/>
          <p:nvPr/>
        </p:nvSpPr>
        <p:spPr>
          <a:xfrm>
            <a:off x="23959998" y="18903403"/>
            <a:ext cx="500203"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NZ" sz="1200" dirty="0">
                <a:latin typeface="Century" panose="02040604050505020304" pitchFamily="18" charset="0"/>
              </a:rPr>
              <a:t>17.3</a:t>
            </a:r>
          </a:p>
        </p:txBody>
      </p:sp>
      <p:sp>
        <p:nvSpPr>
          <p:cNvPr id="1129" name="TextBox 1128">
            <a:extLst>
              <a:ext uri="{FF2B5EF4-FFF2-40B4-BE49-F238E27FC236}">
                <a16:creationId xmlns:a16="http://schemas.microsoft.com/office/drawing/2014/main" id="{95404C09-638D-4F01-B8A2-7627C8C52B9F}"/>
              </a:ext>
            </a:extLst>
          </p:cNvPr>
          <p:cNvSpPr txBox="1"/>
          <p:nvPr/>
        </p:nvSpPr>
        <p:spPr>
          <a:xfrm>
            <a:off x="26341689" y="18889576"/>
            <a:ext cx="404184" cy="2769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NZ" sz="1200" dirty="0">
                <a:latin typeface="Century" panose="02040604050505020304" pitchFamily="18" charset="0"/>
              </a:rPr>
              <a:t>8.7</a:t>
            </a:r>
          </a:p>
        </p:txBody>
      </p:sp>
      <p:pic>
        <p:nvPicPr>
          <p:cNvPr id="1135" name="Picture 1134" descr="A graph of a function&#10;&#10;Description automatically generated">
            <a:extLst>
              <a:ext uri="{FF2B5EF4-FFF2-40B4-BE49-F238E27FC236}">
                <a16:creationId xmlns:a16="http://schemas.microsoft.com/office/drawing/2014/main" id="{78F79089-9107-C504-91EE-D23D1CB8C4ED}"/>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6171341" y="9784116"/>
            <a:ext cx="2928571" cy="191622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37" name="Picture 1136">
            <a:extLst>
              <a:ext uri="{FF2B5EF4-FFF2-40B4-BE49-F238E27FC236}">
                <a16:creationId xmlns:a16="http://schemas.microsoft.com/office/drawing/2014/main" id="{66565833-CBD9-8515-CB92-EFD9D0855C05}"/>
              </a:ext>
            </a:extLst>
          </p:cNvPr>
          <p:cNvPicPr>
            <a:picLocks noChangeAspect="1"/>
          </p:cNvPicPr>
          <p:nvPr/>
        </p:nvPicPr>
        <p:blipFill>
          <a:blip r:embed="rId61"/>
          <a:stretch>
            <a:fillRect/>
          </a:stretch>
        </p:blipFill>
        <p:spPr>
          <a:xfrm>
            <a:off x="10133487" y="9813163"/>
            <a:ext cx="5668390" cy="118467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A9EACF-1A53-5DAA-4201-15B4918F35F2}"/>
                  </a:ext>
                </a:extLst>
              </p:cNvPr>
              <p:cNvSpPr txBox="1"/>
              <p:nvPr/>
            </p:nvSpPr>
            <p:spPr>
              <a:xfrm>
                <a:off x="10119637" y="11113663"/>
                <a:ext cx="5604213" cy="1077218"/>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Equation 1: </a:t>
                </a:r>
                <a:r>
                  <a:rPr lang="en-NZ" sz="1600" dirty="0"/>
                  <a:t>Formula for calculating the </a:t>
                </a:r>
                <a14:m>
                  <m:oMath xmlns:m="http://schemas.openxmlformats.org/officeDocument/2006/math">
                    <m:r>
                      <a:rPr lang="en-NZ" sz="1600" i="1">
                        <a:latin typeface="Cambria Math" panose="02040503050406030204" pitchFamily="18" charset="0"/>
                      </a:rPr>
                      <m:t>𝑝</m:t>
                    </m:r>
                  </m:oMath>
                </a14:m>
                <a:r>
                  <a:rPr lang="en-NZ" sz="1600" baseline="30000" dirty="0" err="1"/>
                  <a:t>th</a:t>
                </a:r>
                <a:r>
                  <a:rPr lang="en-NZ" sz="1600" dirty="0"/>
                  <a:t>-order structure function (SF). Angle brackets denote an ensemble average. In </a:t>
                </a:r>
                <a:r>
                  <a:rPr lang="en-NZ" sz="1600" dirty="0" err="1"/>
                  <a:t>geostatistics</a:t>
                </a:r>
                <a:r>
                  <a:rPr lang="en-NZ" sz="1600" dirty="0"/>
                  <a:t>, this is referred to as </a:t>
                </a:r>
                <a:r>
                  <a:rPr lang="en-NZ" sz="1600" dirty="0" err="1"/>
                  <a:t>Matheron’s</a:t>
                </a:r>
                <a:r>
                  <a:rPr lang="en-NZ" sz="1600" dirty="0"/>
                  <a:t> </a:t>
                </a:r>
                <a:r>
                  <a:rPr lang="en-NZ" sz="1600" i="1" dirty="0"/>
                  <a:t>method-of-moments</a:t>
                </a:r>
                <a:r>
                  <a:rPr lang="en-NZ" sz="1600" dirty="0"/>
                  <a:t> estimator, and </a:t>
                </a:r>
                <a14:m>
                  <m:oMath xmlns:m="http://schemas.openxmlformats.org/officeDocument/2006/math">
                    <m:sSub>
                      <m:sSubPr>
                        <m:ctrlPr>
                          <a:rPr lang="en-NZ" sz="1600" i="1">
                            <a:latin typeface="Cambria Math" panose="02040503050406030204" pitchFamily="18" charset="0"/>
                          </a:rPr>
                        </m:ctrlPr>
                      </m:sSubPr>
                      <m:e>
                        <m:r>
                          <a:rPr lang="en-NZ" sz="1600" i="1">
                            <a:latin typeface="Cambria Math" panose="02040503050406030204" pitchFamily="18" charset="0"/>
                          </a:rPr>
                          <m:t>𝑆</m:t>
                        </m:r>
                      </m:e>
                      <m:sub>
                        <m:r>
                          <a:rPr lang="en-NZ" sz="1600" i="1">
                            <a:latin typeface="Cambria Math" panose="02040503050406030204" pitchFamily="18" charset="0"/>
                          </a:rPr>
                          <m:t>2</m:t>
                        </m:r>
                      </m:sub>
                    </m:sSub>
                    <m:d>
                      <m:dPr>
                        <m:ctrlPr>
                          <a:rPr lang="en-NZ" sz="1600" i="1">
                            <a:latin typeface="Cambria Math" panose="02040503050406030204" pitchFamily="18" charset="0"/>
                          </a:rPr>
                        </m:ctrlPr>
                      </m:dPr>
                      <m:e>
                        <m:r>
                          <a:rPr lang="en-NZ" sz="1600" i="1">
                            <a:latin typeface="Cambria Math" panose="02040503050406030204" pitchFamily="18" charset="0"/>
                          </a:rPr>
                          <m:t>𝜏</m:t>
                        </m:r>
                      </m:e>
                    </m:d>
                  </m:oMath>
                </a14:m>
                <a:r>
                  <a:rPr lang="en-NZ" sz="1600" dirty="0"/>
                  <a:t> is known as the variogram.</a:t>
                </a:r>
              </a:p>
            </p:txBody>
          </p:sp>
        </mc:Choice>
        <mc:Fallback xmlns="">
          <p:sp>
            <p:nvSpPr>
              <p:cNvPr id="2" name="TextBox 1">
                <a:extLst>
                  <a:ext uri="{FF2B5EF4-FFF2-40B4-BE49-F238E27FC236}">
                    <a16:creationId xmlns:a16="http://schemas.microsoft.com/office/drawing/2014/main" id="{28A9EACF-1A53-5DAA-4201-15B4918F35F2}"/>
                  </a:ext>
                </a:extLst>
              </p:cNvPr>
              <p:cNvSpPr txBox="1">
                <a:spLocks noRot="1" noChangeAspect="1" noMove="1" noResize="1" noEditPoints="1" noAdjustHandles="1" noChangeArrowheads="1" noChangeShapeType="1" noTextEdit="1"/>
              </p:cNvSpPr>
              <p:nvPr/>
            </p:nvSpPr>
            <p:spPr>
              <a:xfrm>
                <a:off x="10119637" y="11113663"/>
                <a:ext cx="5604213" cy="1077218"/>
              </a:xfrm>
              <a:prstGeom prst="rect">
                <a:avLst/>
              </a:prstGeom>
              <a:blipFill>
                <a:blip r:embed="rId62"/>
                <a:stretch>
                  <a:fillRect l="-434" t="-1111" b="-5000"/>
                </a:stretch>
              </a:blipFill>
            </p:spPr>
            <p:txBody>
              <a:bodyPr/>
              <a:lstStyle/>
              <a:p>
                <a:r>
                  <a:rPr lang="en-NZ">
                    <a:noFill/>
                  </a:rPr>
                  <a:t> </a:t>
                </a:r>
              </a:p>
            </p:txBody>
          </p:sp>
        </mc:Fallback>
      </mc:AlternateContent>
      <p:sp>
        <p:nvSpPr>
          <p:cNvPr id="3" name="TextBox 2">
            <a:extLst>
              <a:ext uri="{FF2B5EF4-FFF2-40B4-BE49-F238E27FC236}">
                <a16:creationId xmlns:a16="http://schemas.microsoft.com/office/drawing/2014/main" id="{D273BF4A-2C6D-ECC1-7C98-8157EDDEB17A}"/>
              </a:ext>
            </a:extLst>
          </p:cNvPr>
          <p:cNvSpPr txBox="1"/>
          <p:nvPr/>
        </p:nvSpPr>
        <p:spPr>
          <a:xfrm>
            <a:off x="16154602" y="11765829"/>
            <a:ext cx="2928571" cy="523220"/>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400" b="1" dirty="0"/>
              <a:t>Figure 2: </a:t>
            </a:r>
            <a:r>
              <a:rPr lang="en-NZ" sz="1400" dirty="0"/>
              <a:t>Example second-order SF with expected K41 power-law.</a:t>
            </a:r>
          </a:p>
        </p:txBody>
      </p:sp>
      <p:sp>
        <p:nvSpPr>
          <p:cNvPr id="5" name="TextBox 4">
            <a:extLst>
              <a:ext uri="{FF2B5EF4-FFF2-40B4-BE49-F238E27FC236}">
                <a16:creationId xmlns:a16="http://schemas.microsoft.com/office/drawing/2014/main" id="{B4AC9747-F909-E439-6833-068D875068D3}"/>
              </a:ext>
            </a:extLst>
          </p:cNvPr>
          <p:cNvSpPr txBox="1"/>
          <p:nvPr/>
        </p:nvSpPr>
        <p:spPr>
          <a:xfrm>
            <a:off x="231867" y="10172807"/>
            <a:ext cx="1843873" cy="1754326"/>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200" b="1" dirty="0"/>
              <a:t>Figure 1: </a:t>
            </a:r>
            <a:r>
              <a:rPr lang="en-NZ" sz="1200" dirty="0"/>
              <a:t>An artistic representation of the solar wind, consisting of protons and electrons, as it forms turbulent eddies and is deflected around the Earth’s magnetosphere. </a:t>
            </a:r>
            <a:br>
              <a:rPr lang="en-NZ" sz="1200" dirty="0"/>
            </a:br>
            <a:r>
              <a:rPr lang="en-NZ" sz="1200" i="1" dirty="0"/>
              <a:t>Not to scale.</a:t>
            </a:r>
          </a:p>
        </p:txBody>
      </p:sp>
      <p:pic>
        <p:nvPicPr>
          <p:cNvPr id="7" name="Picture 6">
            <a:extLst>
              <a:ext uri="{FF2B5EF4-FFF2-40B4-BE49-F238E27FC236}">
                <a16:creationId xmlns:a16="http://schemas.microsoft.com/office/drawing/2014/main" id="{ACAB9102-CE7E-E801-8D77-8EA030302EC7}"/>
              </a:ext>
            </a:extLst>
          </p:cNvPr>
          <p:cNvPicPr>
            <a:picLocks noChangeAspect="1"/>
          </p:cNvPicPr>
          <p:nvPr/>
        </p:nvPicPr>
        <p:blipFill>
          <a:blip r:embed="rId63"/>
          <a:stretch>
            <a:fillRect/>
          </a:stretch>
        </p:blipFill>
        <p:spPr>
          <a:xfrm>
            <a:off x="9082161" y="22744428"/>
            <a:ext cx="10126488" cy="8487960"/>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521243FF-4716-3D75-F376-FAD2403D26DA}"/>
              </a:ext>
            </a:extLst>
          </p:cNvPr>
          <p:cNvPicPr>
            <a:picLocks noChangeAspect="1"/>
          </p:cNvPicPr>
          <p:nvPr/>
        </p:nvPicPr>
        <p:blipFill>
          <a:blip r:embed="rId64"/>
          <a:stretch>
            <a:fillRect/>
          </a:stretch>
        </p:blipFill>
        <p:spPr>
          <a:xfrm>
            <a:off x="19418111" y="22724655"/>
            <a:ext cx="9888330" cy="8497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5" name="TextBox 14">
            <a:extLst>
              <a:ext uri="{FF2B5EF4-FFF2-40B4-BE49-F238E27FC236}">
                <a16:creationId xmlns:a16="http://schemas.microsoft.com/office/drawing/2014/main" id="{A3F778CD-99BA-F5F9-B4AB-2CC72D60B56A}"/>
              </a:ext>
            </a:extLst>
          </p:cNvPr>
          <p:cNvSpPr txBox="1"/>
          <p:nvPr/>
        </p:nvSpPr>
        <p:spPr>
          <a:xfrm>
            <a:off x="9108638" y="31348680"/>
            <a:ext cx="10102359" cy="83099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7: </a:t>
            </a:r>
            <a:r>
              <a:rPr lang="en-NZ" sz="1600" dirty="0"/>
              <a:t>Our </a:t>
            </a:r>
            <a:r>
              <a:rPr lang="en-US" sz="1600" dirty="0"/>
              <a:t>correction factor applied to (the LINT SF calculated from) an interval of Voyager data from the inner </a:t>
            </a:r>
            <a:r>
              <a:rPr lang="en-US" sz="1600" dirty="0" err="1"/>
              <a:t>heliosheath</a:t>
            </a:r>
            <a:r>
              <a:rPr lang="en-US" sz="1600" dirty="0"/>
              <a:t>. Equivalent spectrum is calculated from the corrected second-order SF according to the procedure given in </a:t>
            </a:r>
            <a:r>
              <a:rPr lang="en-US" sz="1600" dirty="0" err="1"/>
              <a:t>Thepthong</a:t>
            </a:r>
            <a:r>
              <a:rPr lang="en-US" sz="1600" dirty="0"/>
              <a:t> et al.</a:t>
            </a:r>
            <a:r>
              <a:rPr lang="en-US" sz="1600" i="1" dirty="0"/>
              <a:t> </a:t>
            </a:r>
            <a:r>
              <a:rPr lang="en-US" sz="1600" dirty="0"/>
              <a:t>(2024).</a:t>
            </a:r>
            <a:endParaRPr lang="en-NZ" sz="1600" b="1" dirty="0"/>
          </a:p>
        </p:txBody>
      </p:sp>
      <p:sp>
        <p:nvSpPr>
          <p:cNvPr id="22" name="TextBox 21">
            <a:extLst>
              <a:ext uri="{FF2B5EF4-FFF2-40B4-BE49-F238E27FC236}">
                <a16:creationId xmlns:a16="http://schemas.microsoft.com/office/drawing/2014/main" id="{9D81D608-C722-4DEF-4C16-EFABA658DAE6}"/>
              </a:ext>
            </a:extLst>
          </p:cNvPr>
          <p:cNvSpPr txBox="1"/>
          <p:nvPr/>
        </p:nvSpPr>
        <p:spPr>
          <a:xfrm>
            <a:off x="19433739" y="31361380"/>
            <a:ext cx="9828470" cy="830997"/>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NZ" sz="1600" b="1" dirty="0"/>
              <a:t>Figure 8: </a:t>
            </a:r>
            <a:r>
              <a:rPr lang="en-US" sz="1600" dirty="0"/>
              <a:t>Correction factor applied to (the LINT SF calculated from) an interval of Voyager from the inner </a:t>
            </a:r>
            <a:r>
              <a:rPr lang="en-US" sz="1600" dirty="0" err="1"/>
              <a:t>heliosheath</a:t>
            </a:r>
            <a:r>
              <a:rPr lang="en-US" sz="1600" dirty="0"/>
              <a:t>. Equivalent spectrum is calculated from the corrected second-order SF according to the procedure given in </a:t>
            </a:r>
            <a:r>
              <a:rPr lang="en-US" sz="1600" dirty="0" err="1"/>
              <a:t>Thepthong</a:t>
            </a:r>
            <a:r>
              <a:rPr lang="en-US" sz="1600" dirty="0"/>
              <a:t> et al</a:t>
            </a:r>
            <a:r>
              <a:rPr lang="en-US" sz="1600" i="1" dirty="0"/>
              <a:t>. </a:t>
            </a:r>
            <a:r>
              <a:rPr lang="en-US" sz="1600" dirty="0"/>
              <a:t>(2024).</a:t>
            </a:r>
            <a:endParaRPr lang="en-NZ" sz="1600" b="1" dirty="0"/>
          </a:p>
        </p:txBody>
      </p:sp>
      <p:sp>
        <p:nvSpPr>
          <p:cNvPr id="24" name="TextBox 23">
            <a:extLst>
              <a:ext uri="{FF2B5EF4-FFF2-40B4-BE49-F238E27FC236}">
                <a16:creationId xmlns:a16="http://schemas.microsoft.com/office/drawing/2014/main" id="{42C5F129-96B3-A1E1-D35B-3CBF90E6EA16}"/>
              </a:ext>
            </a:extLst>
          </p:cNvPr>
          <p:cNvSpPr txBox="1"/>
          <p:nvPr/>
        </p:nvSpPr>
        <p:spPr>
          <a:xfrm>
            <a:off x="3831549" y="22863731"/>
            <a:ext cx="5089377" cy="1754326"/>
          </a:xfrm>
          <a:prstGeom prst="rect">
            <a:avLst/>
          </a:prstGeom>
          <a:noFill/>
        </p:spPr>
        <p:txBody>
          <a:bodyPr wrap="square" rtlCol="0">
            <a:spAutoFit/>
          </a:bodyPr>
          <a:lstStyle/>
          <a:p>
            <a:pPr algn="r"/>
            <a:r>
              <a:rPr lang="en-NZ" sz="6000" dirty="0"/>
              <a:t>APPLICATION </a:t>
            </a:r>
          </a:p>
          <a:p>
            <a:pPr algn="r"/>
            <a:r>
              <a:rPr lang="en-NZ" sz="4800" dirty="0"/>
              <a:t>TO VOYAGER DATA</a:t>
            </a:r>
            <a:endParaRPr lang="en-NZ" sz="2800" dirty="0"/>
          </a:p>
        </p:txBody>
      </p:sp>
      <p:sp>
        <p:nvSpPr>
          <p:cNvPr id="25" name="TextBox 24">
            <a:extLst>
              <a:ext uri="{FF2B5EF4-FFF2-40B4-BE49-F238E27FC236}">
                <a16:creationId xmlns:a16="http://schemas.microsoft.com/office/drawing/2014/main" id="{885F9027-DF90-5F75-BF71-5CE5248BECD7}"/>
              </a:ext>
            </a:extLst>
          </p:cNvPr>
          <p:cNvSpPr txBox="1"/>
          <p:nvPr/>
        </p:nvSpPr>
        <p:spPr>
          <a:xfrm>
            <a:off x="-2031271" y="30131361"/>
            <a:ext cx="5089377" cy="707886"/>
          </a:xfrm>
          <a:prstGeom prst="rect">
            <a:avLst/>
          </a:prstGeom>
          <a:noFill/>
        </p:spPr>
        <p:txBody>
          <a:bodyPr wrap="square" rtlCol="0">
            <a:spAutoFit/>
          </a:bodyPr>
          <a:lstStyle/>
          <a:p>
            <a:pPr algn="r"/>
            <a:r>
              <a:rPr lang="en-NZ" sz="4000" dirty="0"/>
              <a:t>Cited works</a:t>
            </a:r>
            <a:endParaRPr lang="en-NZ" sz="1600" dirty="0"/>
          </a:p>
        </p:txBody>
      </p:sp>
      <p:sp>
        <p:nvSpPr>
          <p:cNvPr id="26" name="TextBox 25">
            <a:extLst>
              <a:ext uri="{FF2B5EF4-FFF2-40B4-BE49-F238E27FC236}">
                <a16:creationId xmlns:a16="http://schemas.microsoft.com/office/drawing/2014/main" id="{75FEA6A6-B229-DBB8-ED18-41420E44FBAD}"/>
              </a:ext>
            </a:extLst>
          </p:cNvPr>
          <p:cNvSpPr txBox="1"/>
          <p:nvPr/>
        </p:nvSpPr>
        <p:spPr>
          <a:xfrm>
            <a:off x="346298" y="30831906"/>
            <a:ext cx="7035397" cy="1569660"/>
          </a:xfrm>
          <a:prstGeom prst="rect">
            <a:avLst/>
          </a:prstGeom>
          <a:solidFill>
            <a:srgbClr val="FFFFFF">
              <a:alpha val="40000"/>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buFont typeface="Arial" panose="020B0604020202020204" pitchFamily="34" charset="0"/>
              <a:buChar char="•"/>
            </a:pPr>
            <a:r>
              <a:rPr lang="en-US" sz="1200" dirty="0" err="1"/>
              <a:t>Dorseth</a:t>
            </a:r>
            <a:r>
              <a:rPr lang="en-US" sz="1200" dirty="0"/>
              <a:t>, Mason, et al. "The low-frequency power spectrum of slow solar wind turbulence." </a:t>
            </a:r>
            <a:r>
              <a:rPr lang="en-US" sz="1200" i="1" dirty="0"/>
              <a:t>Astronomy &amp; Astrophysics </a:t>
            </a:r>
            <a:r>
              <a:rPr lang="en-US" sz="1200" dirty="0"/>
              <a:t>689 (2024): A117.</a:t>
            </a:r>
            <a:endParaRPr lang="en-NZ" sz="1200" b="0" i="0" dirty="0">
              <a:solidFill>
                <a:srgbClr val="222222"/>
              </a:solidFill>
              <a:effectLst/>
            </a:endParaRPr>
          </a:p>
          <a:p>
            <a:pPr marL="171450" indent="-171450">
              <a:buFont typeface="Arial" panose="020B0604020202020204" pitchFamily="34" charset="0"/>
              <a:buChar char="•"/>
            </a:pPr>
            <a:r>
              <a:rPr lang="en-NZ" sz="1200" b="0" i="0" dirty="0" err="1">
                <a:solidFill>
                  <a:srgbClr val="222222"/>
                </a:solidFill>
                <a:effectLst/>
              </a:rPr>
              <a:t>Fraternale</a:t>
            </a:r>
            <a:r>
              <a:rPr lang="en-NZ" sz="1200" b="0" i="0" dirty="0">
                <a:solidFill>
                  <a:srgbClr val="222222"/>
                </a:solidFill>
                <a:effectLst/>
              </a:rPr>
              <a:t>, Federico, and Nikolai V. </a:t>
            </a:r>
            <a:r>
              <a:rPr lang="en-NZ" sz="1200" b="0" i="0" dirty="0" err="1">
                <a:solidFill>
                  <a:srgbClr val="222222"/>
                </a:solidFill>
                <a:effectLst/>
              </a:rPr>
              <a:t>Pogorelov</a:t>
            </a:r>
            <a:r>
              <a:rPr lang="en-NZ" sz="1200" b="0" i="0" dirty="0">
                <a:solidFill>
                  <a:srgbClr val="222222"/>
                </a:solidFill>
                <a:effectLst/>
              </a:rPr>
              <a:t>. "Waves and turbulence in the very local interstellar medium: from macroscales to microscales." </a:t>
            </a:r>
            <a:r>
              <a:rPr lang="en-NZ" sz="1200" b="0" i="1" dirty="0">
                <a:solidFill>
                  <a:srgbClr val="222222"/>
                </a:solidFill>
                <a:effectLst/>
              </a:rPr>
              <a:t>The Astrophysical Journal</a:t>
            </a:r>
            <a:r>
              <a:rPr lang="en-NZ" sz="1200" b="0" i="0" dirty="0">
                <a:solidFill>
                  <a:srgbClr val="222222"/>
                </a:solidFill>
                <a:effectLst/>
              </a:rPr>
              <a:t> 906.2 (2021): 75.</a:t>
            </a:r>
          </a:p>
          <a:p>
            <a:pPr marL="171450" indent="-171450">
              <a:buFont typeface="Arial" panose="020B0604020202020204" pitchFamily="34" charset="0"/>
              <a:buChar char="•"/>
            </a:pPr>
            <a:r>
              <a:rPr lang="en-US" sz="1200" b="0" i="0" dirty="0" err="1">
                <a:solidFill>
                  <a:srgbClr val="222222"/>
                </a:solidFill>
                <a:effectLst/>
              </a:rPr>
              <a:t>Fraternale</a:t>
            </a:r>
            <a:r>
              <a:rPr lang="en-US" sz="1200" b="0" i="0" dirty="0">
                <a:solidFill>
                  <a:srgbClr val="222222"/>
                </a:solidFill>
                <a:effectLst/>
              </a:rPr>
              <a:t>, Federico, et al. "Magnetic turbulence spectra and intermittency in the </a:t>
            </a:r>
            <a:r>
              <a:rPr lang="en-US" sz="1200" b="0" i="0" dirty="0" err="1">
                <a:solidFill>
                  <a:srgbClr val="222222"/>
                </a:solidFill>
                <a:effectLst/>
              </a:rPr>
              <a:t>heliosheath</a:t>
            </a:r>
            <a:r>
              <a:rPr lang="en-US" sz="1200" b="0" i="0" dirty="0">
                <a:solidFill>
                  <a:srgbClr val="222222"/>
                </a:solidFill>
                <a:effectLst/>
              </a:rPr>
              <a:t> and in the local interstellar medium." The Astrophysical Journal 872.1 (2019): 40.</a:t>
            </a:r>
          </a:p>
          <a:p>
            <a:pPr marL="171450" indent="-171450">
              <a:buFont typeface="Arial" panose="020B0604020202020204" pitchFamily="34" charset="0"/>
              <a:buChar char="•"/>
            </a:pPr>
            <a:r>
              <a:rPr lang="en-US" sz="1200" b="0" i="0" dirty="0" err="1">
                <a:solidFill>
                  <a:srgbClr val="222222"/>
                </a:solidFill>
                <a:effectLst/>
              </a:rPr>
              <a:t>Thepthong</a:t>
            </a:r>
            <a:r>
              <a:rPr lang="en-US" sz="1200" b="0" i="0" dirty="0">
                <a:solidFill>
                  <a:srgbClr val="222222"/>
                </a:solidFill>
                <a:effectLst/>
              </a:rPr>
              <a:t>, </a:t>
            </a:r>
            <a:r>
              <a:rPr lang="en-US" sz="1200" b="0" i="0" dirty="0" err="1">
                <a:solidFill>
                  <a:srgbClr val="222222"/>
                </a:solidFill>
                <a:effectLst/>
              </a:rPr>
              <a:t>Panisara</a:t>
            </a:r>
            <a:r>
              <a:rPr lang="en-US" sz="1200" b="0" i="0" dirty="0">
                <a:solidFill>
                  <a:srgbClr val="222222"/>
                </a:solidFill>
                <a:effectLst/>
              </a:rPr>
              <a:t>, et al. "Scale and Time Dependence of </a:t>
            </a:r>
            <a:r>
              <a:rPr lang="en-US" sz="1200" b="0" i="0" dirty="0" err="1">
                <a:solidFill>
                  <a:srgbClr val="222222"/>
                </a:solidFill>
                <a:effectLst/>
              </a:rPr>
              <a:t>Alfvénicity</a:t>
            </a:r>
            <a:r>
              <a:rPr lang="en-US" sz="1200" b="0" i="0" dirty="0">
                <a:solidFill>
                  <a:srgbClr val="222222"/>
                </a:solidFill>
                <a:effectLst/>
              </a:rPr>
              <a:t> in the Solar Wind as Observed by the Parker Solar Probe." </a:t>
            </a:r>
            <a:r>
              <a:rPr lang="en-US" sz="1200" b="0" i="1" dirty="0">
                <a:solidFill>
                  <a:srgbClr val="222222"/>
                </a:solidFill>
                <a:effectLst/>
              </a:rPr>
              <a:t>The Astrophysical Journal</a:t>
            </a:r>
            <a:r>
              <a:rPr lang="en-US" sz="1200" b="0" i="0" dirty="0">
                <a:solidFill>
                  <a:srgbClr val="222222"/>
                </a:solidFill>
                <a:effectLst/>
              </a:rPr>
              <a:t> 962.1 (2024): 37.</a:t>
            </a:r>
            <a:endParaRPr lang="en-NZ" sz="1200" b="1" dirty="0"/>
          </a:p>
        </p:txBody>
      </p:sp>
      <p:sp>
        <p:nvSpPr>
          <p:cNvPr id="30" name="TextBox 29">
            <a:extLst>
              <a:ext uri="{FF2B5EF4-FFF2-40B4-BE49-F238E27FC236}">
                <a16:creationId xmlns:a16="http://schemas.microsoft.com/office/drawing/2014/main" id="{5019878B-C8AF-2F48-F7B8-5903CEFE2F2F}"/>
              </a:ext>
            </a:extLst>
          </p:cNvPr>
          <p:cNvSpPr txBox="1"/>
          <p:nvPr/>
        </p:nvSpPr>
        <p:spPr>
          <a:xfrm>
            <a:off x="6686703" y="3315190"/>
            <a:ext cx="2697407" cy="584775"/>
          </a:xfrm>
          <a:prstGeom prst="rect">
            <a:avLst/>
          </a:prstGeom>
          <a:noFill/>
        </p:spPr>
        <p:txBody>
          <a:bodyPr wrap="square">
            <a:spAutoFit/>
          </a:bodyPr>
          <a:lstStyle/>
          <a:p>
            <a:r>
              <a:rPr lang="en-NZ" sz="3200" dirty="0"/>
              <a:t>SUMMARY</a:t>
            </a:r>
            <a:endParaRPr lang="en-NZ" sz="1800" dirty="0"/>
          </a:p>
        </p:txBody>
      </p:sp>
    </p:spTree>
    <p:extLst>
      <p:ext uri="{BB962C8B-B14F-4D97-AF65-F5344CB8AC3E}">
        <p14:creationId xmlns:p14="http://schemas.microsoft.com/office/powerpoint/2010/main" val="27350573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1402</TotalTime>
  <Words>1567</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Cambria Math</vt:lpstr>
      <vt:lpstr>Century</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Wrench</dc:creator>
  <cp:lastModifiedBy>Daniel Wrench</cp:lastModifiedBy>
  <cp:revision>77</cp:revision>
  <dcterms:created xsi:type="dcterms:W3CDTF">2024-11-21T03:58:33Z</dcterms:created>
  <dcterms:modified xsi:type="dcterms:W3CDTF">2024-12-09T21:37:37Z</dcterms:modified>
</cp:coreProperties>
</file>